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2F9022-8322-5046-B3B8-2894869D4F1C}" v="1" dt="2024-05-23T13:41:18.8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9" autoAdjust="0"/>
    <p:restoredTop sz="95645"/>
  </p:normalViewPr>
  <p:slideViewPr>
    <p:cSldViewPr snapToGrid="0">
      <p:cViewPr varScale="1">
        <p:scale>
          <a:sx n="78" d="100"/>
          <a:sy n="78" d="100"/>
        </p:scale>
        <p:origin x="835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377DE32-0E55-4DC6-A923-388EBF1A4CD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55A04F-4EB7-4CF5-8962-E6CB1316A4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644347-8882-4865-A317-15C0CDE7FEE0}" type="datetimeFigureOut">
              <a:rPr lang="tr-TR" smtClean="0"/>
              <a:t>23.05.2024</a:t>
            </a:fld>
            <a:endParaRPr lang="tr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D66929-44F0-44D2-9904-F0ED6D61A5E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025805-8534-41FD-B32C-6E1AF82E0D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AE0BF5-E7CC-4C7B-A779-225DF5F3538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7106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B8FE44-61C7-4845-9FF0-C7A86FD46376}" type="datetimeFigureOut">
              <a:rPr lang="tr-TR" smtClean="0"/>
              <a:t>23.05.2024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4534DB-BFA2-4559-98FC-A18EC79CCD1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372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aralelkenar 63">
            <a:extLst>
              <a:ext uri="{FF2B5EF4-FFF2-40B4-BE49-F238E27FC236}">
                <a16:creationId xmlns:a16="http://schemas.microsoft.com/office/drawing/2014/main" id="{64AA4965-CA12-4F0C-812B-8DCDEFEA2324}"/>
              </a:ext>
            </a:extLst>
          </p:cNvPr>
          <p:cNvSpPr/>
          <p:nvPr userDrawn="1"/>
        </p:nvSpPr>
        <p:spPr>
          <a:xfrm>
            <a:off x="1545358" y="5826736"/>
            <a:ext cx="312711" cy="1025554"/>
          </a:xfrm>
          <a:prstGeom prst="parallelogram">
            <a:avLst>
              <a:gd name="adj" fmla="val 65439"/>
            </a:avLst>
          </a:prstGeom>
          <a:solidFill>
            <a:srgbClr val="DC1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F6BEB6F-E2A5-4E7B-9B9B-C7C9FD7836BB}"/>
              </a:ext>
            </a:extLst>
          </p:cNvPr>
          <p:cNvSpPr/>
          <p:nvPr userDrawn="1"/>
        </p:nvSpPr>
        <p:spPr>
          <a:xfrm>
            <a:off x="-1" y="5805699"/>
            <a:ext cx="11321491" cy="105433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6" name="Graphic 12">
            <a:extLst>
              <a:ext uri="{FF2B5EF4-FFF2-40B4-BE49-F238E27FC236}">
                <a16:creationId xmlns:a16="http://schemas.microsoft.com/office/drawing/2014/main" id="{00DE0AE3-F44D-4F2C-B7A3-C253AA498DEF}"/>
              </a:ext>
            </a:extLst>
          </p:cNvPr>
          <p:cNvSpPr/>
          <p:nvPr userDrawn="1"/>
        </p:nvSpPr>
        <p:spPr>
          <a:xfrm>
            <a:off x="11321491" y="6465582"/>
            <a:ext cx="870509" cy="409651"/>
          </a:xfrm>
          <a:custGeom>
            <a:avLst/>
            <a:gdLst>
              <a:gd name="connsiteX0" fmla="*/ 203546 w 870509"/>
              <a:gd name="connsiteY0" fmla="*/ 400690 h 409651"/>
              <a:gd name="connsiteX1" fmla="*/ 860268 w 870509"/>
              <a:gd name="connsiteY1" fmla="*/ 400690 h 409651"/>
              <a:gd name="connsiteX2" fmla="*/ 860268 w 870509"/>
              <a:gd name="connsiteY2" fmla="*/ 12802 h 409651"/>
              <a:gd name="connsiteX3" fmla="*/ 203546 w 870509"/>
              <a:gd name="connsiteY3" fmla="*/ 12802 h 409651"/>
              <a:gd name="connsiteX4" fmla="*/ 12802 w 870509"/>
              <a:gd name="connsiteY4" fmla="*/ 203545 h 409651"/>
              <a:gd name="connsiteX5" fmla="*/ 12802 w 870509"/>
              <a:gd name="connsiteY5" fmla="*/ 211226 h 409651"/>
              <a:gd name="connsiteX6" fmla="*/ 203546 w 870509"/>
              <a:gd name="connsiteY6" fmla="*/ 400690 h 409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0509" h="409651">
                <a:moveTo>
                  <a:pt x="203546" y="400690"/>
                </a:moveTo>
                <a:lnTo>
                  <a:pt x="860268" y="400690"/>
                </a:lnTo>
                <a:lnTo>
                  <a:pt x="860268" y="12802"/>
                </a:lnTo>
                <a:lnTo>
                  <a:pt x="203546" y="12802"/>
                </a:lnTo>
                <a:cubicBezTo>
                  <a:pt x="203546" y="12802"/>
                  <a:pt x="12802" y="12802"/>
                  <a:pt x="12802" y="203545"/>
                </a:cubicBezTo>
                <a:lnTo>
                  <a:pt x="12802" y="211226"/>
                </a:lnTo>
                <a:cubicBezTo>
                  <a:pt x="12802" y="209946"/>
                  <a:pt x="12802" y="400690"/>
                  <a:pt x="203546" y="400690"/>
                </a:cubicBezTo>
                <a:close/>
              </a:path>
            </a:pathLst>
          </a:custGeom>
          <a:gradFill flip="none" rotWithShape="1">
            <a:gsLst>
              <a:gs pos="12000">
                <a:srgbClr val="0070C0"/>
              </a:gs>
              <a:gs pos="100000">
                <a:srgbClr val="00B050"/>
              </a:gs>
            </a:gsLst>
            <a:lin ang="0" scaled="1"/>
            <a:tileRect/>
          </a:gra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2B5F97-2F18-4EF2-9CBC-AAAB9FF4C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647366" y="6487846"/>
            <a:ext cx="544634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D495E168-DA5E-4888-8D8A-92B118324C1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82903A57-2768-42F8-A5EA-4C19B90498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519105" y="1438436"/>
            <a:ext cx="4548187" cy="4225246"/>
          </a:xfrm>
          <a:prstGeom prst="rect">
            <a:avLst/>
          </a:prstGeom>
        </p:spPr>
        <p:txBody>
          <a:bodyPr>
            <a:norm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buClr>
                <a:schemeClr val="accent3"/>
              </a:buClr>
              <a:buFont typeface="Arial" panose="020B0604020202020204" pitchFamily="34" charset="0"/>
              <a:buChar char="•"/>
              <a:defRPr sz="2000" b="0" i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dirty="0"/>
              <a:t>Portföy Bilgisi</a:t>
            </a:r>
            <a:endParaRPr lang="en-US" dirty="0"/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5F10B1F7-5633-4C8B-A868-72D9C782CBA6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7519106" y="768689"/>
            <a:ext cx="4503295" cy="52773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1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 b="1" i="1"/>
            </a:lvl2pPr>
            <a:lvl3pPr marL="914400" indent="0">
              <a:buNone/>
              <a:defRPr sz="1800" b="1" i="1"/>
            </a:lvl3pPr>
            <a:lvl4pPr marL="1371600" indent="0">
              <a:buNone/>
              <a:defRPr sz="1800" b="1" i="1"/>
            </a:lvl4pPr>
            <a:lvl5pPr marL="1828800" indent="0">
              <a:buNone/>
              <a:defRPr sz="1800" b="1" i="1"/>
            </a:lvl5pPr>
          </a:lstStyle>
          <a:p>
            <a:pPr lvl="0"/>
            <a:r>
              <a:rPr lang="tr-TR" dirty="0" err="1"/>
              <a:t>Porföy</a:t>
            </a:r>
            <a:r>
              <a:rPr lang="tr-TR" dirty="0"/>
              <a:t> Başlık GİRİNİZ</a:t>
            </a:r>
            <a:endParaRPr lang="en-US" dirty="0"/>
          </a:p>
        </p:txBody>
      </p:sp>
      <p:sp>
        <p:nvSpPr>
          <p:cNvPr id="31" name="Text Placeholder 29">
            <a:extLst>
              <a:ext uri="{FF2B5EF4-FFF2-40B4-BE49-F238E27FC236}">
                <a16:creationId xmlns:a16="http://schemas.microsoft.com/office/drawing/2014/main" id="{CBA9BCD0-48BA-4D5B-8871-61204EACE422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5215813" y="556832"/>
            <a:ext cx="2156426" cy="40239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tr-TR" dirty="0"/>
              <a:t>Bölge İsmi Giriniz</a:t>
            </a:r>
            <a:endParaRPr lang="en-US" dirty="0"/>
          </a:p>
        </p:txBody>
      </p:sp>
      <p:sp>
        <p:nvSpPr>
          <p:cNvPr id="3" name="Graphic 33">
            <a:extLst>
              <a:ext uri="{FF2B5EF4-FFF2-40B4-BE49-F238E27FC236}">
                <a16:creationId xmlns:a16="http://schemas.microsoft.com/office/drawing/2014/main" id="{38956B41-4EE0-4C7C-8436-027F5DE8B1BC}"/>
              </a:ext>
            </a:extLst>
          </p:cNvPr>
          <p:cNvSpPr/>
          <p:nvPr userDrawn="1"/>
        </p:nvSpPr>
        <p:spPr>
          <a:xfrm>
            <a:off x="169601" y="4177579"/>
            <a:ext cx="4548187" cy="61354"/>
          </a:xfrm>
          <a:custGeom>
            <a:avLst/>
            <a:gdLst>
              <a:gd name="connsiteX0" fmla="*/ 3700149 w 3785313"/>
              <a:gd name="connsiteY0" fmla="*/ 162194 h 165304"/>
              <a:gd name="connsiteX1" fmla="*/ 92020 w 3785313"/>
              <a:gd name="connsiteY1" fmla="*/ 162194 h 165304"/>
              <a:gd name="connsiteX2" fmla="*/ 14166 w 3785313"/>
              <a:gd name="connsiteY2" fmla="*/ 87171 h 165304"/>
              <a:gd name="connsiteX3" fmla="*/ 14166 w 3785313"/>
              <a:gd name="connsiteY3" fmla="*/ 87171 h 165304"/>
              <a:gd name="connsiteX4" fmla="*/ 92020 w 3785313"/>
              <a:gd name="connsiteY4" fmla="*/ 13420 h 165304"/>
              <a:gd name="connsiteX5" fmla="*/ 3698806 w 3785313"/>
              <a:gd name="connsiteY5" fmla="*/ 13420 h 165304"/>
              <a:gd name="connsiteX6" fmla="*/ 3776660 w 3785313"/>
              <a:gd name="connsiteY6" fmla="*/ 87171 h 165304"/>
              <a:gd name="connsiteX7" fmla="*/ 3776660 w 3785313"/>
              <a:gd name="connsiteY7" fmla="*/ 87171 h 165304"/>
              <a:gd name="connsiteX8" fmla="*/ 3700149 w 3785313"/>
              <a:gd name="connsiteY8" fmla="*/ 162194 h 165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785313" h="165304">
                <a:moveTo>
                  <a:pt x="3700149" y="162194"/>
                </a:moveTo>
                <a:lnTo>
                  <a:pt x="92020" y="162194"/>
                </a:lnTo>
                <a:cubicBezTo>
                  <a:pt x="49066" y="162194"/>
                  <a:pt x="14166" y="127861"/>
                  <a:pt x="14166" y="87171"/>
                </a:cubicBezTo>
                <a:lnTo>
                  <a:pt x="14166" y="87171"/>
                </a:lnTo>
                <a:cubicBezTo>
                  <a:pt x="14166" y="46481"/>
                  <a:pt x="49066" y="13420"/>
                  <a:pt x="92020" y="13420"/>
                </a:cubicBezTo>
                <a:lnTo>
                  <a:pt x="3698806" y="13420"/>
                </a:lnTo>
                <a:cubicBezTo>
                  <a:pt x="3741760" y="13420"/>
                  <a:pt x="3776660" y="46481"/>
                  <a:pt x="3776660" y="87171"/>
                </a:cubicBezTo>
                <a:lnTo>
                  <a:pt x="3776660" y="87171"/>
                </a:lnTo>
                <a:cubicBezTo>
                  <a:pt x="3778002" y="127861"/>
                  <a:pt x="3743102" y="162194"/>
                  <a:pt x="3700149" y="162194"/>
                </a:cubicBezTo>
                <a:close/>
              </a:path>
            </a:pathLst>
          </a:custGeom>
          <a:gradFill>
            <a:gsLst>
              <a:gs pos="0">
                <a:srgbClr val="00B0F0"/>
              </a:gs>
              <a:gs pos="100000">
                <a:srgbClr val="FF0000"/>
              </a:gs>
            </a:gsLst>
            <a:lin ang="0" scaled="1"/>
          </a:gradFill>
          <a:ln w="13403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sp>
        <p:nvSpPr>
          <p:cNvPr id="22" name="Picture Placeholder 7">
            <a:extLst>
              <a:ext uri="{FF2B5EF4-FFF2-40B4-BE49-F238E27FC236}">
                <a16:creationId xmlns:a16="http://schemas.microsoft.com/office/drawing/2014/main" id="{AF0BB40A-CA6E-43DD-ADC9-9402C1636579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4782117" y="3983487"/>
            <a:ext cx="2686332" cy="1757817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3. Fotoğraf</a:t>
            </a:r>
          </a:p>
        </p:txBody>
      </p:sp>
      <p:sp>
        <p:nvSpPr>
          <p:cNvPr id="23" name="Picture Placeholder 7">
            <a:extLst>
              <a:ext uri="{FF2B5EF4-FFF2-40B4-BE49-F238E27FC236}">
                <a16:creationId xmlns:a16="http://schemas.microsoft.com/office/drawing/2014/main" id="{6764A001-07A1-4910-BBE2-9CA3ECF32CE9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533731" y="4254573"/>
            <a:ext cx="2156426" cy="1480117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2. Fotoğraf</a:t>
            </a:r>
          </a:p>
        </p:txBody>
      </p:sp>
      <p:sp>
        <p:nvSpPr>
          <p:cNvPr id="24" name="Picture Placeholder 7">
            <a:extLst>
              <a:ext uri="{FF2B5EF4-FFF2-40B4-BE49-F238E27FC236}">
                <a16:creationId xmlns:a16="http://schemas.microsoft.com/office/drawing/2014/main" id="{403C5929-372C-4DBF-B6CB-45934A24DB4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285345" y="4259063"/>
            <a:ext cx="2156426" cy="1480117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1. Fotoğraf</a:t>
            </a:r>
          </a:p>
        </p:txBody>
      </p:sp>
      <p:sp>
        <p:nvSpPr>
          <p:cNvPr id="19" name="Picture Placeholder 7">
            <a:extLst>
              <a:ext uri="{FF2B5EF4-FFF2-40B4-BE49-F238E27FC236}">
                <a16:creationId xmlns:a16="http://schemas.microsoft.com/office/drawing/2014/main" id="{782841C0-E6E6-4396-9177-3249D8EA39FC}"/>
              </a:ext>
            </a:extLst>
          </p:cNvPr>
          <p:cNvSpPr>
            <a:spLocks noGrp="1"/>
          </p:cNvSpPr>
          <p:nvPr>
            <p:ph type="pic" sz="quarter" idx="24" hasCustomPrompt="1"/>
          </p:nvPr>
        </p:nvSpPr>
        <p:spPr>
          <a:xfrm>
            <a:off x="124708" y="200058"/>
            <a:ext cx="4987259" cy="3916988"/>
          </a:xfrm>
          <a:prstGeom prst="roundRect">
            <a:avLst/>
          </a:prstGeo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Ana. Fotoğraf</a:t>
            </a:r>
          </a:p>
        </p:txBody>
      </p:sp>
      <p:sp>
        <p:nvSpPr>
          <p:cNvPr id="16" name="Text Placeholder 29">
            <a:extLst>
              <a:ext uri="{FF2B5EF4-FFF2-40B4-BE49-F238E27FC236}">
                <a16:creationId xmlns:a16="http://schemas.microsoft.com/office/drawing/2014/main" id="{0D336DD2-6113-4251-8520-301F0FBCD87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215813" y="1486301"/>
            <a:ext cx="2156426" cy="40239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tr-TR" dirty="0"/>
              <a:t>Gayrimenkul Türü Nedir</a:t>
            </a:r>
            <a:endParaRPr lang="en-US" dirty="0"/>
          </a:p>
        </p:txBody>
      </p:sp>
      <p:sp>
        <p:nvSpPr>
          <p:cNvPr id="21" name="Text Placeholder 29">
            <a:extLst>
              <a:ext uri="{FF2B5EF4-FFF2-40B4-BE49-F238E27FC236}">
                <a16:creationId xmlns:a16="http://schemas.microsoft.com/office/drawing/2014/main" id="{E9903AF6-5E14-4EC2-8C79-1C1E3DDCD26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237323" y="2379044"/>
            <a:ext cx="2156426" cy="402390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tr-TR" dirty="0"/>
              <a:t>Büyüklük Nedir?</a:t>
            </a:r>
            <a:endParaRPr lang="en-US" dirty="0"/>
          </a:p>
        </p:txBody>
      </p:sp>
      <p:sp>
        <p:nvSpPr>
          <p:cNvPr id="26" name="Text Placeholder 29">
            <a:extLst>
              <a:ext uri="{FF2B5EF4-FFF2-40B4-BE49-F238E27FC236}">
                <a16:creationId xmlns:a16="http://schemas.microsoft.com/office/drawing/2014/main" id="{5472FB32-32C9-47D8-89B3-BF9574132FA2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258833" y="3271787"/>
            <a:ext cx="2156426" cy="402390"/>
          </a:xfrm>
          <a:prstGeom prst="rect">
            <a:avLst/>
          </a:prstGeom>
        </p:spPr>
        <p:txBody>
          <a:bodyPr anchor="ctr"/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2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tr-TR" dirty="0"/>
              <a:t>Fiyat Nedir?</a:t>
            </a:r>
            <a:endParaRPr lang="en-US" dirty="0"/>
          </a:p>
        </p:txBody>
      </p:sp>
      <p:sp>
        <p:nvSpPr>
          <p:cNvPr id="30" name="Picture Placeholder 7">
            <a:extLst>
              <a:ext uri="{FF2B5EF4-FFF2-40B4-BE49-F238E27FC236}">
                <a16:creationId xmlns:a16="http://schemas.microsoft.com/office/drawing/2014/main" id="{69CFF1D3-BA25-4FB9-97FA-5A3600EF7A87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169601" y="5851844"/>
            <a:ext cx="1435264" cy="922798"/>
          </a:xfrm>
          <a:prstGeom prst="roundRect">
            <a:avLst/>
          </a:prstGeom>
        </p:spPr>
        <p:txBody>
          <a:bodyPr wrap="square" anchor="ctr"/>
          <a:lstStyle>
            <a:lvl1pPr>
              <a:defRPr sz="1400"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Ofis Logo</a:t>
            </a:r>
          </a:p>
        </p:txBody>
      </p:sp>
      <p:sp>
        <p:nvSpPr>
          <p:cNvPr id="32" name="Text Placeholder 29">
            <a:extLst>
              <a:ext uri="{FF2B5EF4-FFF2-40B4-BE49-F238E27FC236}">
                <a16:creationId xmlns:a16="http://schemas.microsoft.com/office/drawing/2014/main" id="{A3F5E175-CDAB-4D1F-98B4-732ADF0E9661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880260" y="5871615"/>
            <a:ext cx="4250431" cy="935102"/>
          </a:xfrm>
          <a:prstGeom prst="rect">
            <a:avLst/>
          </a:prstGeom>
        </p:spPr>
        <p:txBody>
          <a:bodyPr anchor="t"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anose="020B0604020202020204" pitchFamily="34" charset="0"/>
              <a:buNone/>
              <a:tabLst/>
              <a:defRPr sz="1400" b="1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5pPr>
          </a:lstStyle>
          <a:p>
            <a:pPr lvl="0"/>
            <a:r>
              <a:rPr lang="tr-TR" dirty="0"/>
              <a:t>GD Bilgilerini GİRİNİZ </a:t>
            </a:r>
          </a:p>
          <a:p>
            <a:pPr lvl="0"/>
            <a:r>
              <a:rPr lang="tr-TR" dirty="0"/>
              <a:t>+90 (53x) xxx xx </a:t>
            </a:r>
            <a:r>
              <a:rPr lang="tr-TR" dirty="0" err="1"/>
              <a:t>xx</a:t>
            </a:r>
            <a:r>
              <a:rPr lang="tr-TR" dirty="0"/>
              <a:t>  Statü </a:t>
            </a:r>
          </a:p>
          <a:p>
            <a:pPr lvl="0"/>
            <a:r>
              <a:rPr lang="tr-TR" dirty="0"/>
              <a:t>(Ticari GM Danışmanı) </a:t>
            </a:r>
          </a:p>
          <a:p>
            <a:pPr lvl="0"/>
            <a:r>
              <a:rPr lang="tr-TR" dirty="0"/>
              <a:t>danisman@ticaritim.com</a:t>
            </a:r>
          </a:p>
        </p:txBody>
      </p:sp>
      <p:sp>
        <p:nvSpPr>
          <p:cNvPr id="33" name="Picture Placeholder 3">
            <a:extLst>
              <a:ext uri="{FF2B5EF4-FFF2-40B4-BE49-F238E27FC236}">
                <a16:creationId xmlns:a16="http://schemas.microsoft.com/office/drawing/2014/main" id="{1F1AE129-2E23-4042-BE60-A591E236AA76}"/>
              </a:ext>
            </a:extLst>
          </p:cNvPr>
          <p:cNvSpPr>
            <a:spLocks noGrp="1" noChangeAspect="1"/>
          </p:cNvSpPr>
          <p:nvPr>
            <p:ph type="pic" sz="quarter" idx="11" hasCustomPrompt="1"/>
          </p:nvPr>
        </p:nvSpPr>
        <p:spPr>
          <a:xfrm>
            <a:off x="1843230" y="5846687"/>
            <a:ext cx="751549" cy="922798"/>
          </a:xfrm>
          <a:prstGeom prst="round2Diag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rgbClr val="FF0000"/>
                </a:solidFill>
              </a:defRPr>
            </a:lvl1pPr>
          </a:lstStyle>
          <a:p>
            <a:r>
              <a:rPr lang="tr-TR" dirty="0"/>
              <a:t>GD  FOTO</a:t>
            </a:r>
          </a:p>
        </p:txBody>
      </p:sp>
      <p:sp>
        <p:nvSpPr>
          <p:cNvPr id="29" name="Yuvarlatılmış Dikdörtgen 52">
            <a:extLst>
              <a:ext uri="{FF2B5EF4-FFF2-40B4-BE49-F238E27FC236}">
                <a16:creationId xmlns:a16="http://schemas.microsoft.com/office/drawing/2014/main" id="{9379497B-10C1-40BE-9F52-353CD0FBE2E8}"/>
              </a:ext>
            </a:extLst>
          </p:cNvPr>
          <p:cNvSpPr/>
          <p:nvPr userDrawn="1"/>
        </p:nvSpPr>
        <p:spPr>
          <a:xfrm>
            <a:off x="5207088" y="265626"/>
            <a:ext cx="2165151" cy="263765"/>
          </a:xfrm>
          <a:prstGeom prst="roundRect">
            <a:avLst/>
          </a:prstGeom>
          <a:solidFill>
            <a:srgbClr val="DC1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pic>
        <p:nvPicPr>
          <p:cNvPr id="34" name="Resim Yer Tutucusu 15" descr="İşaretleyici">
            <a:extLst>
              <a:ext uri="{FF2B5EF4-FFF2-40B4-BE49-F238E27FC236}">
                <a16:creationId xmlns:a16="http://schemas.microsoft.com/office/drawing/2014/main" id="{41E8D287-AF66-417B-8499-DAFE02944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9208" r="9208"/>
          <a:stretch>
            <a:fillRect/>
          </a:stretch>
        </p:blipFill>
        <p:spPr>
          <a:xfrm>
            <a:off x="5298332" y="265134"/>
            <a:ext cx="215217" cy="264257"/>
          </a:xfrm>
          <a:prstGeom prst="round2DiagRect">
            <a:avLst/>
          </a:prstGeom>
        </p:spPr>
      </p:pic>
      <p:sp>
        <p:nvSpPr>
          <p:cNvPr id="35" name="Metin kutusu 53">
            <a:extLst>
              <a:ext uri="{FF2B5EF4-FFF2-40B4-BE49-F238E27FC236}">
                <a16:creationId xmlns:a16="http://schemas.microsoft.com/office/drawing/2014/main" id="{459C7025-341E-4554-AE23-3BE10CC27985}"/>
              </a:ext>
            </a:extLst>
          </p:cNvPr>
          <p:cNvSpPr txBox="1"/>
          <p:nvPr userDrawn="1"/>
        </p:nvSpPr>
        <p:spPr>
          <a:xfrm>
            <a:off x="5559578" y="261141"/>
            <a:ext cx="17373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1200" b="1" dirty="0">
                <a:solidFill>
                  <a:schemeClr val="bg1"/>
                </a:solidFill>
              </a:rPr>
              <a:t>BÖLGE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78173E7-78BD-471C-BC8E-301319057E14}"/>
              </a:ext>
            </a:extLst>
          </p:cNvPr>
          <p:cNvGrpSpPr/>
          <p:nvPr userDrawn="1"/>
        </p:nvGrpSpPr>
        <p:grpSpPr>
          <a:xfrm>
            <a:off x="5215813" y="1134393"/>
            <a:ext cx="2165151" cy="268278"/>
            <a:chOff x="5248767" y="1511314"/>
            <a:chExt cx="2165151" cy="268278"/>
          </a:xfrm>
        </p:grpSpPr>
        <p:sp>
          <p:nvSpPr>
            <p:cNvPr id="38" name="Yuvarlatılmış Dikdörtgen 58">
              <a:extLst>
                <a:ext uri="{FF2B5EF4-FFF2-40B4-BE49-F238E27FC236}">
                  <a16:creationId xmlns:a16="http://schemas.microsoft.com/office/drawing/2014/main" id="{94FBE69A-EF86-4CF8-878A-A2A1D6E4E0A3}"/>
                </a:ext>
              </a:extLst>
            </p:cNvPr>
            <p:cNvSpPr/>
            <p:nvPr/>
          </p:nvSpPr>
          <p:spPr>
            <a:xfrm>
              <a:off x="5248767" y="1511314"/>
              <a:ext cx="2165151" cy="263765"/>
            </a:xfrm>
            <a:prstGeom prst="roundRect">
              <a:avLst/>
            </a:prstGeom>
            <a:solidFill>
              <a:srgbClr val="DC1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39" name="Metin kutusu 60">
              <a:extLst>
                <a:ext uri="{FF2B5EF4-FFF2-40B4-BE49-F238E27FC236}">
                  <a16:creationId xmlns:a16="http://schemas.microsoft.com/office/drawing/2014/main" id="{07F52AF1-18C9-4BB8-A3FA-57D25805DB77}"/>
                </a:ext>
              </a:extLst>
            </p:cNvPr>
            <p:cNvSpPr txBox="1"/>
            <p:nvPr/>
          </p:nvSpPr>
          <p:spPr>
            <a:xfrm>
              <a:off x="5601257" y="1522714"/>
              <a:ext cx="1737368" cy="23782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>
                  <a:solidFill>
                    <a:schemeClr val="bg1"/>
                  </a:solidFill>
                </a:rPr>
                <a:t>GAYRİMENKUL TÜRÜ</a:t>
              </a:r>
            </a:p>
          </p:txBody>
        </p:sp>
        <p:pic>
          <p:nvPicPr>
            <p:cNvPr id="40" name="Resim Yer Tutucusu 15" descr="Şehir">
              <a:extLst>
                <a:ext uri="{FF2B5EF4-FFF2-40B4-BE49-F238E27FC236}">
                  <a16:creationId xmlns:a16="http://schemas.microsoft.com/office/drawing/2014/main" id="{DCFF1E2F-9837-4358-8FED-F6EE260226D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rcRect l="9208" r="9208"/>
            <a:stretch>
              <a:fillRect/>
            </a:stretch>
          </p:blipFill>
          <p:spPr>
            <a:xfrm>
              <a:off x="5341913" y="1511341"/>
              <a:ext cx="248509" cy="268251"/>
            </a:xfrm>
            <a:prstGeom prst="round2DiagRect">
              <a:avLst/>
            </a:prstGeom>
          </p:spPr>
        </p:pic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CCEEA1D9-CB57-48D8-99EA-30DE0368EF23}"/>
              </a:ext>
            </a:extLst>
          </p:cNvPr>
          <p:cNvGrpSpPr/>
          <p:nvPr userDrawn="1"/>
        </p:nvGrpSpPr>
        <p:grpSpPr>
          <a:xfrm>
            <a:off x="5207087" y="2056032"/>
            <a:ext cx="2165151" cy="273010"/>
            <a:chOff x="5248767" y="2240939"/>
            <a:chExt cx="2165151" cy="273010"/>
          </a:xfrm>
        </p:grpSpPr>
        <p:sp>
          <p:nvSpPr>
            <p:cNvPr id="42" name="Yuvarlatılmış Dikdörtgen 61">
              <a:extLst>
                <a:ext uri="{FF2B5EF4-FFF2-40B4-BE49-F238E27FC236}">
                  <a16:creationId xmlns:a16="http://schemas.microsoft.com/office/drawing/2014/main" id="{168C5EB0-0793-4FE5-91F2-7DA47498F48E}"/>
                </a:ext>
              </a:extLst>
            </p:cNvPr>
            <p:cNvSpPr/>
            <p:nvPr/>
          </p:nvSpPr>
          <p:spPr>
            <a:xfrm>
              <a:off x="5248767" y="2240939"/>
              <a:ext cx="2165151" cy="263765"/>
            </a:xfrm>
            <a:prstGeom prst="roundRect">
              <a:avLst/>
            </a:prstGeom>
            <a:solidFill>
              <a:srgbClr val="DC1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3" name="Metin kutusu 62">
              <a:extLst>
                <a:ext uri="{FF2B5EF4-FFF2-40B4-BE49-F238E27FC236}">
                  <a16:creationId xmlns:a16="http://schemas.microsoft.com/office/drawing/2014/main" id="{462908A5-ABDB-4B52-A577-AA5492C475BF}"/>
                </a:ext>
              </a:extLst>
            </p:cNvPr>
            <p:cNvSpPr txBox="1"/>
            <p:nvPr/>
          </p:nvSpPr>
          <p:spPr>
            <a:xfrm>
              <a:off x="5601257" y="2252339"/>
              <a:ext cx="17373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>
                  <a:solidFill>
                    <a:schemeClr val="bg1"/>
                  </a:solidFill>
                </a:rPr>
                <a:t>(m</a:t>
              </a:r>
              <a:r>
                <a:rPr lang="tr-TR" sz="1100" b="1" baseline="30000" dirty="0">
                  <a:solidFill>
                    <a:schemeClr val="bg1"/>
                  </a:solidFill>
                </a:rPr>
                <a:t>2</a:t>
              </a:r>
              <a:r>
                <a:rPr lang="tr-TR" sz="1100" b="1" dirty="0">
                  <a:solidFill>
                    <a:schemeClr val="bg1"/>
                  </a:solidFill>
                </a:rPr>
                <a:t>)</a:t>
              </a:r>
              <a:r>
                <a:rPr lang="tr-TR" sz="1100" b="1" baseline="30000" dirty="0">
                  <a:solidFill>
                    <a:schemeClr val="bg1"/>
                  </a:solidFill>
                </a:rPr>
                <a:t>  </a:t>
              </a:r>
              <a:r>
                <a:rPr lang="tr-TR" sz="1100" b="1" dirty="0">
                  <a:solidFill>
                    <a:schemeClr val="bg1"/>
                  </a:solidFill>
                </a:rPr>
                <a:t>BÜYÜKLÜK</a:t>
              </a:r>
              <a:r>
                <a:rPr lang="tr-TR" sz="1100" b="1" baseline="30000" dirty="0">
                  <a:solidFill>
                    <a:schemeClr val="bg1"/>
                  </a:solidFill>
                </a:rPr>
                <a:t>  </a:t>
              </a:r>
            </a:p>
          </p:txBody>
        </p:sp>
        <p:pic>
          <p:nvPicPr>
            <p:cNvPr id="44" name="Resim Yer Tutucusu 15" descr="Cetvel">
              <a:extLst>
                <a:ext uri="{FF2B5EF4-FFF2-40B4-BE49-F238E27FC236}">
                  <a16:creationId xmlns:a16="http://schemas.microsoft.com/office/drawing/2014/main" id="{F0B5DB61-06EB-469D-81C5-4E0B7E5F4D2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rcRect l="-2723" t="-2873" r="-425" b="1177"/>
            <a:stretch/>
          </p:blipFill>
          <p:spPr>
            <a:xfrm>
              <a:off x="5338342" y="2255514"/>
              <a:ext cx="235844" cy="231083"/>
            </a:xfrm>
            <a:prstGeom prst="round2DiagRect">
              <a:avLst/>
            </a:prstGeom>
          </p:spPr>
        </p:pic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92FE959-9A50-4814-A0BA-DEF8BA9D4609}"/>
              </a:ext>
            </a:extLst>
          </p:cNvPr>
          <p:cNvGrpSpPr/>
          <p:nvPr userDrawn="1"/>
        </p:nvGrpSpPr>
        <p:grpSpPr>
          <a:xfrm>
            <a:off x="5248767" y="2984285"/>
            <a:ext cx="2165151" cy="273010"/>
            <a:chOff x="5248767" y="2984285"/>
            <a:chExt cx="2165151" cy="273010"/>
          </a:xfrm>
        </p:grpSpPr>
        <p:sp>
          <p:nvSpPr>
            <p:cNvPr id="46" name="Yuvarlatılmış Dikdörtgen 66">
              <a:extLst>
                <a:ext uri="{FF2B5EF4-FFF2-40B4-BE49-F238E27FC236}">
                  <a16:creationId xmlns:a16="http://schemas.microsoft.com/office/drawing/2014/main" id="{37C44E54-F415-4DAE-B5E6-4B1D616A08BA}"/>
                </a:ext>
              </a:extLst>
            </p:cNvPr>
            <p:cNvSpPr/>
            <p:nvPr/>
          </p:nvSpPr>
          <p:spPr>
            <a:xfrm>
              <a:off x="5248767" y="2984285"/>
              <a:ext cx="2165151" cy="263765"/>
            </a:xfrm>
            <a:prstGeom prst="roundRect">
              <a:avLst/>
            </a:prstGeom>
            <a:solidFill>
              <a:srgbClr val="DC1C2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  <p:sp>
          <p:nvSpPr>
            <p:cNvPr id="47" name="Metin kutusu 67">
              <a:extLst>
                <a:ext uri="{FF2B5EF4-FFF2-40B4-BE49-F238E27FC236}">
                  <a16:creationId xmlns:a16="http://schemas.microsoft.com/office/drawing/2014/main" id="{5AD7F2BB-1885-4307-9EA1-90D7CFF2618D}"/>
                </a:ext>
              </a:extLst>
            </p:cNvPr>
            <p:cNvSpPr txBox="1"/>
            <p:nvPr/>
          </p:nvSpPr>
          <p:spPr>
            <a:xfrm>
              <a:off x="5601257" y="2995685"/>
              <a:ext cx="173736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r-TR" sz="1100" b="1" dirty="0">
                  <a:solidFill>
                    <a:schemeClr val="bg1"/>
                  </a:solidFill>
                </a:rPr>
                <a:t>FİYAT</a:t>
              </a:r>
              <a:r>
                <a:rPr lang="tr-TR" sz="1100" b="1" baseline="30000" dirty="0">
                  <a:solidFill>
                    <a:schemeClr val="bg1"/>
                  </a:solidFill>
                </a:rPr>
                <a:t>  </a:t>
              </a:r>
            </a:p>
          </p:txBody>
        </p:sp>
        <p:pic>
          <p:nvPicPr>
            <p:cNvPr id="48" name="Resim Yer Tutucusu 15" descr="Para">
              <a:extLst>
                <a:ext uri="{FF2B5EF4-FFF2-40B4-BE49-F238E27FC236}">
                  <a16:creationId xmlns:a16="http://schemas.microsoft.com/office/drawing/2014/main" id="{66F8C54E-8AF2-4FF6-B614-65E82B92A8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rcRect l="-5688" t="6638" r="-2400" b="6640"/>
            <a:stretch/>
          </p:blipFill>
          <p:spPr>
            <a:xfrm>
              <a:off x="5336254" y="3000053"/>
              <a:ext cx="280535" cy="225474"/>
            </a:xfrm>
            <a:prstGeom prst="round2DiagRect">
              <a:avLst/>
            </a:prstGeom>
          </p:spPr>
        </p:pic>
      </p:grpSp>
      <p:sp>
        <p:nvSpPr>
          <p:cNvPr id="49" name="Yuvarlatılmış Dikdörtgen 73">
            <a:extLst>
              <a:ext uri="{FF2B5EF4-FFF2-40B4-BE49-F238E27FC236}">
                <a16:creationId xmlns:a16="http://schemas.microsoft.com/office/drawing/2014/main" id="{FDAF1875-EEEE-404F-9670-BEB6DC26767D}"/>
              </a:ext>
            </a:extLst>
          </p:cNvPr>
          <p:cNvSpPr/>
          <p:nvPr userDrawn="1"/>
        </p:nvSpPr>
        <p:spPr>
          <a:xfrm>
            <a:off x="-501" y="5799085"/>
            <a:ext cx="11920184" cy="1046591"/>
          </a:xfrm>
          <a:prstGeom prst="roundRect">
            <a:avLst/>
          </a:prstGeom>
          <a:noFill/>
          <a:ln w="31750">
            <a:solidFill>
              <a:srgbClr val="DC1C2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0" name="Paralelkenar 63">
            <a:extLst>
              <a:ext uri="{FF2B5EF4-FFF2-40B4-BE49-F238E27FC236}">
                <a16:creationId xmlns:a16="http://schemas.microsoft.com/office/drawing/2014/main" id="{10747FFE-C22B-40AC-8B02-6C83296F6178}"/>
              </a:ext>
            </a:extLst>
          </p:cNvPr>
          <p:cNvSpPr/>
          <p:nvPr userDrawn="1"/>
        </p:nvSpPr>
        <p:spPr>
          <a:xfrm>
            <a:off x="2607943" y="5799085"/>
            <a:ext cx="312711" cy="1025554"/>
          </a:xfrm>
          <a:prstGeom prst="parallelogram">
            <a:avLst>
              <a:gd name="adj" fmla="val 65439"/>
            </a:avLst>
          </a:prstGeom>
          <a:solidFill>
            <a:srgbClr val="DC1C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618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 descr="metin, yazı tipi, grafik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59F5D19A-87D0-29CE-61D6-654D2F6992E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5430" y="5337236"/>
            <a:ext cx="3373395" cy="1897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870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Metin Yer Tutucusu 18"/>
          <p:cNvSpPr>
            <a:spLocks noGrp="1"/>
          </p:cNvSpPr>
          <p:nvPr>
            <p:ph type="body" sz="quarter" idx="15"/>
          </p:nvPr>
        </p:nvSpPr>
        <p:spPr>
          <a:xfrm>
            <a:off x="7519105" y="1039930"/>
            <a:ext cx="4548187" cy="4623752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1" name="Metin Yer Tutucusu 20"/>
          <p:cNvSpPr>
            <a:spLocks noGrp="1"/>
          </p:cNvSpPr>
          <p:nvPr>
            <p:ph type="body" sz="quarter" idx="16"/>
          </p:nvPr>
        </p:nvSpPr>
        <p:spPr>
          <a:xfrm>
            <a:off x="7519105" y="311005"/>
            <a:ext cx="4503295" cy="52773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2" name="Metin Yer Tutucusu 21"/>
          <p:cNvSpPr>
            <a:spLocks noGrp="1"/>
          </p:cNvSpPr>
          <p:nvPr>
            <p:ph type="body" sz="quarter" idx="17"/>
          </p:nvPr>
        </p:nvSpPr>
        <p:spPr>
          <a:xfrm>
            <a:off x="5209027" y="637540"/>
            <a:ext cx="2156426" cy="40239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23" name="Resim Yer Tutucusu 22"/>
          <p:cNvSpPr>
            <a:spLocks noGrp="1"/>
          </p:cNvSpPr>
          <p:nvPr>
            <p:ph type="pic" sz="quarter" idx="2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8" name="Resim Yer Tutucusu 27"/>
          <p:cNvSpPr>
            <a:spLocks noGrp="1"/>
          </p:cNvSpPr>
          <p:nvPr>
            <p:ph type="pic" sz="quarter" idx="22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Resim Yer Tutucusu 28"/>
          <p:cNvSpPr>
            <a:spLocks noGrp="1"/>
          </p:cNvSpPr>
          <p:nvPr>
            <p:ph type="pic" sz="quarter" idx="23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0" name="Resim Yer Tutucusu 29"/>
          <p:cNvSpPr>
            <a:spLocks noGrp="1"/>
          </p:cNvSpPr>
          <p:nvPr>
            <p:ph type="pic" sz="quarter" idx="24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Metin Yer Tutucusu 30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2" name="Metin Yer Tutucusu 31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3" name="Metin Yer Tutucusu 32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4" name="Resim Yer Tutucusu 33"/>
          <p:cNvSpPr>
            <a:spLocks noGrp="1"/>
          </p:cNvSpPr>
          <p:nvPr>
            <p:ph type="pic" sz="quarter" idx="29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5" name="Metin Yer Tutucusu 34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3" name="Resim Yer Tutucusu 42"/>
          <p:cNvSpPr>
            <a:spLocks noGrp="1"/>
          </p:cNvSpPr>
          <p:nvPr>
            <p:ph type="pic" sz="quarter" idx="1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027730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326</TotalTime>
  <Words>0</Words>
  <Application>Microsoft Office PowerPoint</Application>
  <PresentationFormat>Geniş ekran</PresentationFormat>
  <Paragraphs>0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Gallery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LAYOUT 02</dc:title>
  <dc:creator>Hakan ŞENGÜL</dc:creator>
  <cp:lastModifiedBy>Remax Asistan BOSTANCI</cp:lastModifiedBy>
  <cp:revision>14</cp:revision>
  <dcterms:created xsi:type="dcterms:W3CDTF">2019-01-07T13:28:54Z</dcterms:created>
  <dcterms:modified xsi:type="dcterms:W3CDTF">2024-05-23T13:45:47Z</dcterms:modified>
</cp:coreProperties>
</file>