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52" r:id="rId1"/>
  </p:sldMasterIdLst>
  <p:sldIdLst>
    <p:sldId id="258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55"/>
    <p:restoredTop sz="94674"/>
  </p:normalViewPr>
  <p:slideViewPr>
    <p:cSldViewPr snapToGrid="0" snapToObjects="1">
      <p:cViewPr varScale="1">
        <p:scale>
          <a:sx n="102" d="100"/>
          <a:sy n="102" d="100"/>
        </p:scale>
        <p:origin x="2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1F2F86-B891-C545-A176-C54DC2D97E3D}" type="doc">
      <dgm:prSet loTypeId="urn:microsoft.com/office/officeart/2008/layout/BendingPictureCaptionList" loCatId="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tr-TR"/>
        </a:p>
      </dgm:t>
    </dgm:pt>
    <dgm:pt modelId="{7B0A923A-7282-B54B-BA61-B87EB841E9D2}">
      <dgm:prSet/>
      <dgm:spPr/>
      <dgm:t>
        <a:bodyPr/>
        <a:lstStyle/>
        <a:p>
          <a:endParaRPr lang="tr-TR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gm:t>
    </dgm:pt>
    <dgm:pt modelId="{8FF5EDE2-962A-1142-AEED-7E762FBE33EC}" type="sibTrans" cxnId="{1DA3B18E-D716-9840-BA36-5D8A723052A5}">
      <dgm:prSet/>
      <dgm:spPr/>
      <dgm:t>
        <a:bodyPr/>
        <a:lstStyle/>
        <a:p>
          <a:endParaRPr lang="tr-TR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gm:t>
    </dgm:pt>
    <dgm:pt modelId="{14B56430-61A8-C44C-919A-7EBA8053BAA5}" type="parTrans" cxnId="{1DA3B18E-D716-9840-BA36-5D8A723052A5}">
      <dgm:prSet/>
      <dgm:spPr/>
      <dgm:t>
        <a:bodyPr/>
        <a:lstStyle/>
        <a:p>
          <a:endParaRPr lang="tr-TR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gm:t>
    </dgm:pt>
    <dgm:pt modelId="{898EEFD0-E3EC-C14F-9BF4-B33EF6AF2D76}">
      <dgm:prSet phldrT="[Metin]" phldr="1"/>
      <dgm:spPr/>
      <dgm:t>
        <a:bodyPr/>
        <a:lstStyle/>
        <a:p>
          <a:endParaRPr lang="tr-TR" dirty="0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gm:t>
    </dgm:pt>
    <dgm:pt modelId="{A28EAD28-83E9-B042-85DA-FE1E7298971F}" type="sibTrans" cxnId="{3C2A1C78-E6FA-BA4B-8860-6BAEFDCD463B}">
      <dgm:prSet/>
      <dgm:spPr/>
      <dgm:t>
        <a:bodyPr/>
        <a:lstStyle/>
        <a:p>
          <a:endParaRPr lang="tr-TR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gm:t>
    </dgm:pt>
    <dgm:pt modelId="{EBF679E9-9B2B-6E4E-AE78-BF8B1C929FD7}" type="parTrans" cxnId="{3C2A1C78-E6FA-BA4B-8860-6BAEFDCD463B}">
      <dgm:prSet/>
      <dgm:spPr/>
      <dgm:t>
        <a:bodyPr/>
        <a:lstStyle/>
        <a:p>
          <a:endParaRPr lang="tr-TR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gm:t>
    </dgm:pt>
    <dgm:pt modelId="{492C0D6B-71D8-0C4F-8D65-8D9AA6E94B78}">
      <dgm:prSet phldrT="[Metin]" phldr="1"/>
      <dgm:spPr/>
      <dgm:t>
        <a:bodyPr/>
        <a:lstStyle/>
        <a:p>
          <a:endParaRPr lang="tr-TR" dirty="0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gm:t>
    </dgm:pt>
    <dgm:pt modelId="{0E958213-2236-E146-A904-58F55965530B}" type="sibTrans" cxnId="{84F65783-E98C-C144-B707-7C3DC62B9C2E}">
      <dgm:prSet/>
      <dgm:spPr/>
      <dgm:t>
        <a:bodyPr/>
        <a:lstStyle/>
        <a:p>
          <a:endParaRPr lang="tr-TR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gm:t>
    </dgm:pt>
    <dgm:pt modelId="{07B9E8AF-D262-024B-99A8-FE4F903CD5D3}" type="parTrans" cxnId="{84F65783-E98C-C144-B707-7C3DC62B9C2E}">
      <dgm:prSet/>
      <dgm:spPr/>
      <dgm:t>
        <a:bodyPr/>
        <a:lstStyle/>
        <a:p>
          <a:endParaRPr lang="tr-TR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gm:t>
    </dgm:pt>
    <dgm:pt modelId="{C477D198-DAFD-3748-BC57-8536A52E0DDD}">
      <dgm:prSet custT="1"/>
      <dgm:spPr/>
      <dgm:t>
        <a:bodyPr/>
        <a:lstStyle/>
        <a:p>
          <a:endParaRPr lang="tr-TR" sz="1300" dirty="0">
            <a:solidFill>
              <a:schemeClr val="bg1"/>
            </a:solidFill>
          </a:endParaRPr>
        </a:p>
      </dgm:t>
    </dgm:pt>
    <dgm:pt modelId="{E582872B-08FD-3449-A6DB-132728BAF7B2}" type="sibTrans" cxnId="{18FBD165-24DE-B444-B21A-3FD7E07260AC}">
      <dgm:prSet/>
      <dgm:spPr/>
      <dgm:t>
        <a:bodyPr/>
        <a:lstStyle/>
        <a:p>
          <a:endParaRPr lang="tr-TR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gm:t>
    </dgm:pt>
    <dgm:pt modelId="{5A5CFE8E-5D0B-4340-94D1-4C8C5C471C84}" type="parTrans" cxnId="{18FBD165-24DE-B444-B21A-3FD7E07260AC}">
      <dgm:prSet/>
      <dgm:spPr/>
      <dgm:t>
        <a:bodyPr/>
        <a:lstStyle/>
        <a:p>
          <a:endParaRPr lang="tr-TR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gm:t>
    </dgm:pt>
    <dgm:pt modelId="{01442A56-0BC7-7C4B-9D56-30CC157F64C6}" type="pres">
      <dgm:prSet presAssocID="{A31F2F86-B891-C545-A176-C54DC2D97E3D}" presName="Name0" presStyleCnt="0">
        <dgm:presLayoutVars>
          <dgm:dir/>
          <dgm:resizeHandles val="exact"/>
        </dgm:presLayoutVars>
      </dgm:prSet>
      <dgm:spPr/>
    </dgm:pt>
    <dgm:pt modelId="{17919B5F-0095-4D41-BA36-E40E93B702C9}" type="pres">
      <dgm:prSet presAssocID="{7B0A923A-7282-B54B-BA61-B87EB841E9D2}" presName="composite" presStyleCnt="0"/>
      <dgm:spPr/>
    </dgm:pt>
    <dgm:pt modelId="{023D8D68-B5AE-D14B-B611-502FA798F48B}" type="pres">
      <dgm:prSet presAssocID="{7B0A923A-7282-B54B-BA61-B87EB841E9D2}" presName="rect1" presStyleLbl="bgImgPlace1" presStyleIdx="0" presStyleCnt="4" custScaleX="29490" custScaleY="51871" custLinFactX="43289" custLinFactNeighborX="100000" custLinFactNeighborY="48693"/>
      <dgm:spPr>
        <a:prstGeom prst="roundRect">
          <a:avLst/>
        </a:prstGeom>
      </dgm:spPr>
    </dgm:pt>
    <dgm:pt modelId="{DE587C33-EB11-8848-A928-179931551EF4}" type="pres">
      <dgm:prSet presAssocID="{7B0A923A-7282-B54B-BA61-B87EB841E9D2}" presName="wedgeRectCallout1" presStyleLbl="node1" presStyleIdx="0" presStyleCnt="4" custFlipVert="1" custFlipHor="0" custScaleX="1791" custScaleY="24135" custLinFactY="15222" custLinFactNeighborX="-21117" custLinFactNeighborY="100000">
        <dgm:presLayoutVars>
          <dgm:bulletEnabled val="1"/>
        </dgm:presLayoutVars>
      </dgm:prSet>
      <dgm:spPr>
        <a:prstGeom prst="roundRect">
          <a:avLst/>
        </a:prstGeom>
      </dgm:spPr>
    </dgm:pt>
    <dgm:pt modelId="{B3E32652-9B82-814E-A5E1-BCEFD693BF75}" type="pres">
      <dgm:prSet presAssocID="{8FF5EDE2-962A-1142-AEED-7E762FBE33EC}" presName="sibTrans" presStyleCnt="0"/>
      <dgm:spPr/>
    </dgm:pt>
    <dgm:pt modelId="{860600C2-673E-5D48-9B00-24488F832E70}" type="pres">
      <dgm:prSet presAssocID="{492C0D6B-71D8-0C4F-8D65-8D9AA6E94B78}" presName="composite" presStyleCnt="0"/>
      <dgm:spPr/>
    </dgm:pt>
    <dgm:pt modelId="{0D840BCA-241C-F849-8770-DB2C844A38FB}" type="pres">
      <dgm:prSet presAssocID="{492C0D6B-71D8-0C4F-8D65-8D9AA6E94B78}" presName="rect1" presStyleLbl="bgImgPlace1" presStyleIdx="1" presStyleCnt="4" custScaleX="66691" custScaleY="37397" custLinFactNeighborX="67353" custLinFactNeighborY="-7316"/>
      <dgm:spPr>
        <a:prstGeom prst="roundRect">
          <a:avLst/>
        </a:prstGeom>
      </dgm:spPr>
    </dgm:pt>
    <dgm:pt modelId="{15BFE2DD-0ECB-CC4B-9224-B97622B8E346}" type="pres">
      <dgm:prSet presAssocID="{492C0D6B-71D8-0C4F-8D65-8D9AA6E94B78}" presName="wedgeRectCallout1" presStyleLbl="node1" presStyleIdx="1" presStyleCnt="4" custFlipVert="1" custScaleX="1116" custScaleY="17857" custLinFactX="-23791" custLinFactNeighborX="-100000" custLinFactNeighborY="12362">
        <dgm:presLayoutVars>
          <dgm:bulletEnabled val="1"/>
        </dgm:presLayoutVars>
      </dgm:prSet>
      <dgm:spPr/>
    </dgm:pt>
    <dgm:pt modelId="{EC566CB9-2923-DA4F-A749-AFFF4BDAFC4F}" type="pres">
      <dgm:prSet presAssocID="{0E958213-2236-E146-A904-58F55965530B}" presName="sibTrans" presStyleCnt="0"/>
      <dgm:spPr/>
    </dgm:pt>
    <dgm:pt modelId="{DB84B81A-BCBC-DC4C-8B12-E1C946974D65}" type="pres">
      <dgm:prSet presAssocID="{898EEFD0-E3EC-C14F-9BF4-B33EF6AF2D76}" presName="composite" presStyleCnt="0"/>
      <dgm:spPr/>
    </dgm:pt>
    <dgm:pt modelId="{9ED15B86-4502-2A41-9559-3867A75CC705}" type="pres">
      <dgm:prSet presAssocID="{898EEFD0-E3EC-C14F-9BF4-B33EF6AF2D76}" presName="rect1" presStyleLbl="bgImgPlace1" presStyleIdx="2" presStyleCnt="4" custScaleX="29537" custScaleY="52119" custLinFactNeighborX="-8999" custLinFactNeighborY="47153"/>
      <dgm:spPr>
        <a:prstGeom prst="roundRect">
          <a:avLst/>
        </a:prstGeom>
      </dgm:spPr>
    </dgm:pt>
    <dgm:pt modelId="{21D50886-94C7-2B4E-9308-24E5CDCC7A6F}" type="pres">
      <dgm:prSet presAssocID="{898EEFD0-E3EC-C14F-9BF4-B33EF6AF2D76}" presName="wedgeRectCallout1" presStyleLbl="node1" presStyleIdx="2" presStyleCnt="4" custFlipVert="0" custFlipHor="1" custScaleX="3263" custScaleY="12738" custLinFactX="-100000" custLinFactNeighborX="-123198" custLinFactNeighborY="73883">
        <dgm:presLayoutVars>
          <dgm:bulletEnabled val="1"/>
        </dgm:presLayoutVars>
      </dgm:prSet>
      <dgm:spPr/>
    </dgm:pt>
    <dgm:pt modelId="{CC5F12DF-BD57-E349-B506-ED380E6DF018}" type="pres">
      <dgm:prSet presAssocID="{A28EAD28-83E9-B042-85DA-FE1E7298971F}" presName="sibTrans" presStyleCnt="0"/>
      <dgm:spPr/>
    </dgm:pt>
    <dgm:pt modelId="{084F51E5-4CE1-E447-A1DA-E032B90B767C}" type="pres">
      <dgm:prSet presAssocID="{C477D198-DAFD-3748-BC57-8536A52E0DDD}" presName="composite" presStyleCnt="0"/>
      <dgm:spPr/>
    </dgm:pt>
    <dgm:pt modelId="{5214D60A-F292-B747-B4AB-674E48BD031C}" type="pres">
      <dgm:prSet presAssocID="{C477D198-DAFD-3748-BC57-8536A52E0DDD}" presName="rect1" presStyleLbl="bgImgPlace1" presStyleIdx="3" presStyleCnt="4" custScaleX="23754" custScaleY="38834" custLinFactX="-48038" custLinFactNeighborX="-100000" custLinFactNeighborY="-10697"/>
      <dgm:spPr/>
    </dgm:pt>
    <dgm:pt modelId="{8600CF67-8D9D-2649-A978-CBB3FC65AE20}" type="pres">
      <dgm:prSet presAssocID="{C477D198-DAFD-3748-BC57-8536A52E0DDD}" presName="wedgeRectCallout1" presStyleLbl="node1" presStyleIdx="3" presStyleCnt="4" custFlipVert="0" custScaleX="724" custScaleY="8606" custLinFactX="-42974" custLinFactY="5764" custLinFactNeighborX="-100000" custLinFactNeighborY="100000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37FEA81B-1504-0640-A260-D336F3E41EEE}" type="presOf" srcId="{898EEFD0-E3EC-C14F-9BF4-B33EF6AF2D76}" destId="{21D50886-94C7-2B4E-9308-24E5CDCC7A6F}" srcOrd="0" destOrd="0" presId="urn:microsoft.com/office/officeart/2008/layout/BendingPictureCaptionList"/>
    <dgm:cxn modelId="{F648882D-3FFD-CA42-9B9B-AA35624B1D0E}" type="presOf" srcId="{C477D198-DAFD-3748-BC57-8536A52E0DDD}" destId="{8600CF67-8D9D-2649-A978-CBB3FC65AE20}" srcOrd="0" destOrd="0" presId="urn:microsoft.com/office/officeart/2008/layout/BendingPictureCaptionList"/>
    <dgm:cxn modelId="{FC1C7737-B390-1941-8CEB-83E68864051A}" type="presOf" srcId="{A31F2F86-B891-C545-A176-C54DC2D97E3D}" destId="{01442A56-0BC7-7C4B-9D56-30CC157F64C6}" srcOrd="0" destOrd="0" presId="urn:microsoft.com/office/officeart/2008/layout/BendingPictureCaptionList"/>
    <dgm:cxn modelId="{18FBD165-24DE-B444-B21A-3FD7E07260AC}" srcId="{A31F2F86-B891-C545-A176-C54DC2D97E3D}" destId="{C477D198-DAFD-3748-BC57-8536A52E0DDD}" srcOrd="3" destOrd="0" parTransId="{5A5CFE8E-5D0B-4340-94D1-4C8C5C471C84}" sibTransId="{E582872B-08FD-3449-A6DB-132728BAF7B2}"/>
    <dgm:cxn modelId="{73261668-1BE4-DB4C-AC5D-A2D8128F7662}" type="presOf" srcId="{492C0D6B-71D8-0C4F-8D65-8D9AA6E94B78}" destId="{15BFE2DD-0ECB-CC4B-9224-B97622B8E346}" srcOrd="0" destOrd="0" presId="urn:microsoft.com/office/officeart/2008/layout/BendingPictureCaptionList"/>
    <dgm:cxn modelId="{3C2A1C78-E6FA-BA4B-8860-6BAEFDCD463B}" srcId="{A31F2F86-B891-C545-A176-C54DC2D97E3D}" destId="{898EEFD0-E3EC-C14F-9BF4-B33EF6AF2D76}" srcOrd="2" destOrd="0" parTransId="{EBF679E9-9B2B-6E4E-AE78-BF8B1C929FD7}" sibTransId="{A28EAD28-83E9-B042-85DA-FE1E7298971F}"/>
    <dgm:cxn modelId="{84F65783-E98C-C144-B707-7C3DC62B9C2E}" srcId="{A31F2F86-B891-C545-A176-C54DC2D97E3D}" destId="{492C0D6B-71D8-0C4F-8D65-8D9AA6E94B78}" srcOrd="1" destOrd="0" parTransId="{07B9E8AF-D262-024B-99A8-FE4F903CD5D3}" sibTransId="{0E958213-2236-E146-A904-58F55965530B}"/>
    <dgm:cxn modelId="{1DA3B18E-D716-9840-BA36-5D8A723052A5}" srcId="{A31F2F86-B891-C545-A176-C54DC2D97E3D}" destId="{7B0A923A-7282-B54B-BA61-B87EB841E9D2}" srcOrd="0" destOrd="0" parTransId="{14B56430-61A8-C44C-919A-7EBA8053BAA5}" sibTransId="{8FF5EDE2-962A-1142-AEED-7E762FBE33EC}"/>
    <dgm:cxn modelId="{4E3BEADA-BEC4-B44E-B63E-00648A830095}" type="presOf" srcId="{7B0A923A-7282-B54B-BA61-B87EB841E9D2}" destId="{DE587C33-EB11-8848-A928-179931551EF4}" srcOrd="0" destOrd="0" presId="urn:microsoft.com/office/officeart/2008/layout/BendingPictureCaptionList"/>
    <dgm:cxn modelId="{E1B54CEC-9D3A-304A-A5E3-A3347A95B2B9}" type="presParOf" srcId="{01442A56-0BC7-7C4B-9D56-30CC157F64C6}" destId="{17919B5F-0095-4D41-BA36-E40E93B702C9}" srcOrd="0" destOrd="0" presId="urn:microsoft.com/office/officeart/2008/layout/BendingPictureCaptionList"/>
    <dgm:cxn modelId="{F0797F6C-F30D-2E4A-9148-843476B2B348}" type="presParOf" srcId="{17919B5F-0095-4D41-BA36-E40E93B702C9}" destId="{023D8D68-B5AE-D14B-B611-502FA798F48B}" srcOrd="0" destOrd="0" presId="urn:microsoft.com/office/officeart/2008/layout/BendingPictureCaptionList"/>
    <dgm:cxn modelId="{7B24966E-34A9-E248-8A2D-E51A34B693F5}" type="presParOf" srcId="{17919B5F-0095-4D41-BA36-E40E93B702C9}" destId="{DE587C33-EB11-8848-A928-179931551EF4}" srcOrd="1" destOrd="0" presId="urn:microsoft.com/office/officeart/2008/layout/BendingPictureCaptionList"/>
    <dgm:cxn modelId="{8D51B197-11CB-0447-815E-3C589E5530E8}" type="presParOf" srcId="{01442A56-0BC7-7C4B-9D56-30CC157F64C6}" destId="{B3E32652-9B82-814E-A5E1-BCEFD693BF75}" srcOrd="1" destOrd="0" presId="urn:microsoft.com/office/officeart/2008/layout/BendingPictureCaptionList"/>
    <dgm:cxn modelId="{2206264C-1F50-BB48-813F-6B4DFBCE869F}" type="presParOf" srcId="{01442A56-0BC7-7C4B-9D56-30CC157F64C6}" destId="{860600C2-673E-5D48-9B00-24488F832E70}" srcOrd="2" destOrd="0" presId="urn:microsoft.com/office/officeart/2008/layout/BendingPictureCaptionList"/>
    <dgm:cxn modelId="{BA29E6DF-83A9-3B44-ACF2-B4A2AFB47DF1}" type="presParOf" srcId="{860600C2-673E-5D48-9B00-24488F832E70}" destId="{0D840BCA-241C-F849-8770-DB2C844A38FB}" srcOrd="0" destOrd="0" presId="urn:microsoft.com/office/officeart/2008/layout/BendingPictureCaptionList"/>
    <dgm:cxn modelId="{7505C369-13F8-0248-86A6-2F77FFFFC7EB}" type="presParOf" srcId="{860600C2-673E-5D48-9B00-24488F832E70}" destId="{15BFE2DD-0ECB-CC4B-9224-B97622B8E346}" srcOrd="1" destOrd="0" presId="urn:microsoft.com/office/officeart/2008/layout/BendingPictureCaptionList"/>
    <dgm:cxn modelId="{278FF9E5-CBE0-E041-B0A4-600892A4D6C9}" type="presParOf" srcId="{01442A56-0BC7-7C4B-9D56-30CC157F64C6}" destId="{EC566CB9-2923-DA4F-A749-AFFF4BDAFC4F}" srcOrd="3" destOrd="0" presId="urn:microsoft.com/office/officeart/2008/layout/BendingPictureCaptionList"/>
    <dgm:cxn modelId="{D9B290EC-E32F-FF4B-8A7E-55B7B4D2970A}" type="presParOf" srcId="{01442A56-0BC7-7C4B-9D56-30CC157F64C6}" destId="{DB84B81A-BCBC-DC4C-8B12-E1C946974D65}" srcOrd="4" destOrd="0" presId="urn:microsoft.com/office/officeart/2008/layout/BendingPictureCaptionList"/>
    <dgm:cxn modelId="{1AFDEE2D-498C-0D45-87E0-B66D5E9299F4}" type="presParOf" srcId="{DB84B81A-BCBC-DC4C-8B12-E1C946974D65}" destId="{9ED15B86-4502-2A41-9559-3867A75CC705}" srcOrd="0" destOrd="0" presId="urn:microsoft.com/office/officeart/2008/layout/BendingPictureCaptionList"/>
    <dgm:cxn modelId="{98560FA9-13FF-5B43-9109-304F04E3140D}" type="presParOf" srcId="{DB84B81A-BCBC-DC4C-8B12-E1C946974D65}" destId="{21D50886-94C7-2B4E-9308-24E5CDCC7A6F}" srcOrd="1" destOrd="0" presId="urn:microsoft.com/office/officeart/2008/layout/BendingPictureCaptionList"/>
    <dgm:cxn modelId="{71C9EBD5-6BF1-D842-9403-69CC133E1F6D}" type="presParOf" srcId="{01442A56-0BC7-7C4B-9D56-30CC157F64C6}" destId="{CC5F12DF-BD57-E349-B506-ED380E6DF018}" srcOrd="5" destOrd="0" presId="urn:microsoft.com/office/officeart/2008/layout/BendingPictureCaptionList"/>
    <dgm:cxn modelId="{D30BC5CF-EA0D-9E4F-9843-D21D6FE742BE}" type="presParOf" srcId="{01442A56-0BC7-7C4B-9D56-30CC157F64C6}" destId="{084F51E5-4CE1-E447-A1DA-E032B90B767C}" srcOrd="6" destOrd="0" presId="urn:microsoft.com/office/officeart/2008/layout/BendingPictureCaptionList"/>
    <dgm:cxn modelId="{A919F35E-6DDF-F24F-A9F4-742D9CB21CAE}" type="presParOf" srcId="{084F51E5-4CE1-E447-A1DA-E032B90B767C}" destId="{5214D60A-F292-B747-B4AB-674E48BD031C}" srcOrd="0" destOrd="0" presId="urn:microsoft.com/office/officeart/2008/layout/BendingPictureCaptionList"/>
    <dgm:cxn modelId="{0272F73D-AE36-CD41-B1AC-9EEFA4F26D7E}" type="presParOf" srcId="{084F51E5-4CE1-E447-A1DA-E032B90B767C}" destId="{8600CF67-8D9D-2649-A978-CBB3FC65AE20}" srcOrd="1" destOrd="0" presId="urn:microsoft.com/office/officeart/2008/layout/BendingPictureCaptionList"/>
  </dgm:cxnLst>
  <dgm:bg>
    <a:blipFill dpi="0" rotWithShape="1">
      <a:blip xmlns:r="http://schemas.openxmlformats.org/officeDocument/2006/relationships" r:embed="rId1"/>
      <a:srcRect/>
      <a:tile tx="0" ty="0" sx="100000" sy="100000" flip="none" algn="tl"/>
    </a:blipFill>
    <a:effectLst>
      <a:softEdge rad="0"/>
    </a:effectLst>
  </dgm:bg>
  <dgm:whole>
    <a:effectLst/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B32A8E0-9868-9848-9A63-F17D5DDBC859}" type="doc">
      <dgm:prSet loTypeId="urn:microsoft.com/office/officeart/2005/8/layout/vList5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A10AF7F-5507-7F41-BC63-6C5649EE080D}">
      <dgm:prSet phldrT="[Metin]" phldr="1"/>
      <dgm:spPr/>
      <dgm:t>
        <a:bodyPr/>
        <a:lstStyle/>
        <a:p>
          <a:endParaRPr lang="tr-TR" dirty="0"/>
        </a:p>
      </dgm:t>
    </dgm:pt>
    <dgm:pt modelId="{EEF02D2E-63E9-8F43-B92E-2C0C8A109614}" type="parTrans" cxnId="{5D8A4F8E-46D1-0944-B2AD-DF7159C493FD}">
      <dgm:prSet/>
      <dgm:spPr/>
      <dgm:t>
        <a:bodyPr/>
        <a:lstStyle/>
        <a:p>
          <a:endParaRPr lang="tr-TR"/>
        </a:p>
      </dgm:t>
    </dgm:pt>
    <dgm:pt modelId="{1EBCEA7D-CD13-6D41-AFAC-512A7AA64EFC}" type="sibTrans" cxnId="{5D8A4F8E-46D1-0944-B2AD-DF7159C493FD}">
      <dgm:prSet/>
      <dgm:spPr/>
      <dgm:t>
        <a:bodyPr/>
        <a:lstStyle/>
        <a:p>
          <a:endParaRPr lang="tr-TR"/>
        </a:p>
      </dgm:t>
    </dgm:pt>
    <dgm:pt modelId="{1AAEC95F-C709-BB41-80A2-8FC2322FD27F}">
      <dgm:prSet phldrT="[Metin]" phldr="1"/>
      <dgm:spPr/>
      <dgm:t>
        <a:bodyPr/>
        <a:lstStyle/>
        <a:p>
          <a:endParaRPr lang="tr-TR"/>
        </a:p>
      </dgm:t>
    </dgm:pt>
    <dgm:pt modelId="{58698560-3EFA-5346-A92E-D2F60ADE6D97}" type="parTrans" cxnId="{6BDE5D0B-4662-4E4B-A3FE-1680396FDB2D}">
      <dgm:prSet/>
      <dgm:spPr/>
      <dgm:t>
        <a:bodyPr/>
        <a:lstStyle/>
        <a:p>
          <a:endParaRPr lang="tr-TR"/>
        </a:p>
      </dgm:t>
    </dgm:pt>
    <dgm:pt modelId="{A1F560EA-70F5-B44E-8A35-F47D339EF3C3}" type="sibTrans" cxnId="{6BDE5D0B-4662-4E4B-A3FE-1680396FDB2D}">
      <dgm:prSet/>
      <dgm:spPr/>
      <dgm:t>
        <a:bodyPr/>
        <a:lstStyle/>
        <a:p>
          <a:endParaRPr lang="tr-TR"/>
        </a:p>
      </dgm:t>
    </dgm:pt>
    <dgm:pt modelId="{D661188A-B403-E544-9C44-9A02FB29C7F9}">
      <dgm:prSet phldrT="[Metin]" phldr="1"/>
      <dgm:spPr/>
      <dgm:t>
        <a:bodyPr/>
        <a:lstStyle/>
        <a:p>
          <a:endParaRPr lang="tr-TR"/>
        </a:p>
      </dgm:t>
    </dgm:pt>
    <dgm:pt modelId="{EBAAD5B6-E160-814E-A137-1BE49C0D8890}" type="parTrans" cxnId="{84A3A8DE-252D-8B4D-932B-562F03D97B81}">
      <dgm:prSet/>
      <dgm:spPr/>
      <dgm:t>
        <a:bodyPr/>
        <a:lstStyle/>
        <a:p>
          <a:endParaRPr lang="tr-TR"/>
        </a:p>
      </dgm:t>
    </dgm:pt>
    <dgm:pt modelId="{E5B7F900-57DE-A64C-9F19-57009A8FC41B}" type="sibTrans" cxnId="{84A3A8DE-252D-8B4D-932B-562F03D97B81}">
      <dgm:prSet/>
      <dgm:spPr/>
      <dgm:t>
        <a:bodyPr/>
        <a:lstStyle/>
        <a:p>
          <a:endParaRPr lang="tr-TR"/>
        </a:p>
      </dgm:t>
    </dgm:pt>
    <dgm:pt modelId="{7FFF2A1D-7D41-9041-8750-CC8F8E1DFD83}">
      <dgm:prSet phldrT="[Metin]" phldr="1"/>
      <dgm:spPr/>
      <dgm:t>
        <a:bodyPr/>
        <a:lstStyle/>
        <a:p>
          <a:endParaRPr lang="tr-TR" dirty="0"/>
        </a:p>
      </dgm:t>
    </dgm:pt>
    <dgm:pt modelId="{B9466CF7-52B2-0A48-9734-03DA810CBCDD}" type="parTrans" cxnId="{7A6E4742-1B52-A844-A6EC-3340F9D4FA04}">
      <dgm:prSet/>
      <dgm:spPr/>
      <dgm:t>
        <a:bodyPr/>
        <a:lstStyle/>
        <a:p>
          <a:endParaRPr lang="tr-TR"/>
        </a:p>
      </dgm:t>
    </dgm:pt>
    <dgm:pt modelId="{435F6300-A3A3-844C-AE80-B0596813D88C}" type="sibTrans" cxnId="{7A6E4742-1B52-A844-A6EC-3340F9D4FA04}">
      <dgm:prSet/>
      <dgm:spPr/>
      <dgm:t>
        <a:bodyPr/>
        <a:lstStyle/>
        <a:p>
          <a:endParaRPr lang="tr-TR"/>
        </a:p>
      </dgm:t>
    </dgm:pt>
    <dgm:pt modelId="{737976AF-4248-824E-AB1A-614C62404D9E}">
      <dgm:prSet phldrT="[Metin]" phldr="1"/>
      <dgm:spPr/>
      <dgm:t>
        <a:bodyPr/>
        <a:lstStyle/>
        <a:p>
          <a:endParaRPr lang="tr-TR"/>
        </a:p>
      </dgm:t>
    </dgm:pt>
    <dgm:pt modelId="{1787A6D7-2376-F346-A559-D3DA83595A86}" type="parTrans" cxnId="{FD3BE9A1-E8F4-4046-A17D-8C2FF70E5876}">
      <dgm:prSet/>
      <dgm:spPr/>
      <dgm:t>
        <a:bodyPr/>
        <a:lstStyle/>
        <a:p>
          <a:endParaRPr lang="tr-TR"/>
        </a:p>
      </dgm:t>
    </dgm:pt>
    <dgm:pt modelId="{4E235FFD-8D2B-0849-BE4B-348672DFFE49}" type="sibTrans" cxnId="{FD3BE9A1-E8F4-4046-A17D-8C2FF70E5876}">
      <dgm:prSet/>
      <dgm:spPr/>
      <dgm:t>
        <a:bodyPr/>
        <a:lstStyle/>
        <a:p>
          <a:endParaRPr lang="tr-TR"/>
        </a:p>
      </dgm:t>
    </dgm:pt>
    <dgm:pt modelId="{5D3C5094-84AA-5B46-AC45-439F2363412E}">
      <dgm:prSet phldrT="[Metin]" phldr="1"/>
      <dgm:spPr/>
      <dgm:t>
        <a:bodyPr/>
        <a:lstStyle/>
        <a:p>
          <a:endParaRPr lang="tr-TR" dirty="0"/>
        </a:p>
      </dgm:t>
    </dgm:pt>
    <dgm:pt modelId="{CD5BB924-8A1C-9F49-B95E-EA4CA77FB127}" type="parTrans" cxnId="{5EC2A45D-8719-7440-A182-C9E9EEC83B08}">
      <dgm:prSet/>
      <dgm:spPr/>
      <dgm:t>
        <a:bodyPr/>
        <a:lstStyle/>
        <a:p>
          <a:endParaRPr lang="tr-TR"/>
        </a:p>
      </dgm:t>
    </dgm:pt>
    <dgm:pt modelId="{35418C33-3A4E-C04C-87F8-0E4008B29B53}" type="sibTrans" cxnId="{5EC2A45D-8719-7440-A182-C9E9EEC83B08}">
      <dgm:prSet/>
      <dgm:spPr/>
      <dgm:t>
        <a:bodyPr/>
        <a:lstStyle/>
        <a:p>
          <a:endParaRPr lang="tr-TR"/>
        </a:p>
      </dgm:t>
    </dgm:pt>
    <dgm:pt modelId="{E85D026E-AD61-C14F-8B51-B04BC684E763}" type="pres">
      <dgm:prSet presAssocID="{BB32A8E0-9868-9848-9A63-F17D5DDBC859}" presName="Name0" presStyleCnt="0">
        <dgm:presLayoutVars>
          <dgm:dir/>
          <dgm:animLvl val="lvl"/>
          <dgm:resizeHandles val="exact"/>
        </dgm:presLayoutVars>
      </dgm:prSet>
      <dgm:spPr/>
    </dgm:pt>
    <dgm:pt modelId="{B90206E0-BD6C-AE48-A261-8B3BDFAFAC76}" type="pres">
      <dgm:prSet presAssocID="{4A10AF7F-5507-7F41-BC63-6C5649EE080D}" presName="linNode" presStyleCnt="0"/>
      <dgm:spPr/>
    </dgm:pt>
    <dgm:pt modelId="{D691C80A-99A6-FD4B-A9A8-A90EE1D2E7FB}" type="pres">
      <dgm:prSet presAssocID="{4A10AF7F-5507-7F41-BC63-6C5649EE080D}" presName="parentText" presStyleLbl="node1" presStyleIdx="0" presStyleCnt="2" custScaleX="50846" custLinFactNeighborY="-1506">
        <dgm:presLayoutVars>
          <dgm:chMax val="1"/>
          <dgm:bulletEnabled val="1"/>
        </dgm:presLayoutVars>
      </dgm:prSet>
      <dgm:spPr/>
    </dgm:pt>
    <dgm:pt modelId="{06CADD9A-E770-7C42-B10F-15E572E0DB55}" type="pres">
      <dgm:prSet presAssocID="{4A10AF7F-5507-7F41-BC63-6C5649EE080D}" presName="descendantText" presStyleLbl="alignAccFollowNode1" presStyleIdx="0" presStyleCnt="2">
        <dgm:presLayoutVars>
          <dgm:bulletEnabled val="1"/>
        </dgm:presLayoutVars>
      </dgm:prSet>
      <dgm:spPr/>
    </dgm:pt>
    <dgm:pt modelId="{1EA234D4-136E-8A41-B816-9B81B338C954}" type="pres">
      <dgm:prSet presAssocID="{1EBCEA7D-CD13-6D41-AFAC-512A7AA64EFC}" presName="sp" presStyleCnt="0"/>
      <dgm:spPr/>
    </dgm:pt>
    <dgm:pt modelId="{E2034CAE-5EA2-CE4E-BABA-CF2CFEB82216}" type="pres">
      <dgm:prSet presAssocID="{7FFF2A1D-7D41-9041-8750-CC8F8E1DFD83}" presName="linNode" presStyleCnt="0"/>
      <dgm:spPr/>
    </dgm:pt>
    <dgm:pt modelId="{09F6BD9E-FA46-6543-AFB6-E3086C3B43BD}" type="pres">
      <dgm:prSet presAssocID="{7FFF2A1D-7D41-9041-8750-CC8F8E1DFD83}" presName="parentText" presStyleLbl="node1" presStyleIdx="1" presStyleCnt="2" custScaleX="50641">
        <dgm:presLayoutVars>
          <dgm:chMax val="1"/>
          <dgm:bulletEnabled val="1"/>
        </dgm:presLayoutVars>
      </dgm:prSet>
      <dgm:spPr/>
    </dgm:pt>
    <dgm:pt modelId="{641988BA-21A3-6B4C-90CF-AD30AF1D3B00}" type="pres">
      <dgm:prSet presAssocID="{7FFF2A1D-7D41-9041-8750-CC8F8E1DFD83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6BDE5D0B-4662-4E4B-A3FE-1680396FDB2D}" srcId="{4A10AF7F-5507-7F41-BC63-6C5649EE080D}" destId="{1AAEC95F-C709-BB41-80A2-8FC2322FD27F}" srcOrd="0" destOrd="0" parTransId="{58698560-3EFA-5346-A92E-D2F60ADE6D97}" sibTransId="{A1F560EA-70F5-B44E-8A35-F47D339EF3C3}"/>
    <dgm:cxn modelId="{A9FBD212-382E-6F42-A7A4-F93E42EA5481}" type="presOf" srcId="{BB32A8E0-9868-9848-9A63-F17D5DDBC859}" destId="{E85D026E-AD61-C14F-8B51-B04BC684E763}" srcOrd="0" destOrd="0" presId="urn:microsoft.com/office/officeart/2005/8/layout/vList5"/>
    <dgm:cxn modelId="{7A6E4742-1B52-A844-A6EC-3340F9D4FA04}" srcId="{BB32A8E0-9868-9848-9A63-F17D5DDBC859}" destId="{7FFF2A1D-7D41-9041-8750-CC8F8E1DFD83}" srcOrd="1" destOrd="0" parTransId="{B9466CF7-52B2-0A48-9734-03DA810CBCDD}" sibTransId="{435F6300-A3A3-844C-AE80-B0596813D88C}"/>
    <dgm:cxn modelId="{5EC2A45D-8719-7440-A182-C9E9EEC83B08}" srcId="{7FFF2A1D-7D41-9041-8750-CC8F8E1DFD83}" destId="{5D3C5094-84AA-5B46-AC45-439F2363412E}" srcOrd="1" destOrd="0" parTransId="{CD5BB924-8A1C-9F49-B95E-EA4CA77FB127}" sibTransId="{35418C33-3A4E-C04C-87F8-0E4008B29B53}"/>
    <dgm:cxn modelId="{5D8A4F8E-46D1-0944-B2AD-DF7159C493FD}" srcId="{BB32A8E0-9868-9848-9A63-F17D5DDBC859}" destId="{4A10AF7F-5507-7F41-BC63-6C5649EE080D}" srcOrd="0" destOrd="0" parTransId="{EEF02D2E-63E9-8F43-B92E-2C0C8A109614}" sibTransId="{1EBCEA7D-CD13-6D41-AFAC-512A7AA64EFC}"/>
    <dgm:cxn modelId="{3FD13193-6241-5543-A5C0-A7525861DDBC}" type="presOf" srcId="{737976AF-4248-824E-AB1A-614C62404D9E}" destId="{641988BA-21A3-6B4C-90CF-AD30AF1D3B00}" srcOrd="0" destOrd="0" presId="urn:microsoft.com/office/officeart/2005/8/layout/vList5"/>
    <dgm:cxn modelId="{1032F895-DB84-EF41-B7FC-5BFAF197D1B4}" type="presOf" srcId="{7FFF2A1D-7D41-9041-8750-CC8F8E1DFD83}" destId="{09F6BD9E-FA46-6543-AFB6-E3086C3B43BD}" srcOrd="0" destOrd="0" presId="urn:microsoft.com/office/officeart/2005/8/layout/vList5"/>
    <dgm:cxn modelId="{FD3BE9A1-E8F4-4046-A17D-8C2FF70E5876}" srcId="{7FFF2A1D-7D41-9041-8750-CC8F8E1DFD83}" destId="{737976AF-4248-824E-AB1A-614C62404D9E}" srcOrd="0" destOrd="0" parTransId="{1787A6D7-2376-F346-A559-D3DA83595A86}" sibTransId="{4E235FFD-8D2B-0849-BE4B-348672DFFE49}"/>
    <dgm:cxn modelId="{FBEB8EA8-6CC4-2449-A2F5-5668D8720078}" type="presOf" srcId="{D661188A-B403-E544-9C44-9A02FB29C7F9}" destId="{06CADD9A-E770-7C42-B10F-15E572E0DB55}" srcOrd="0" destOrd="1" presId="urn:microsoft.com/office/officeart/2005/8/layout/vList5"/>
    <dgm:cxn modelId="{5F6A77B2-EED4-5B49-B2F5-8CAE5AA8C36E}" type="presOf" srcId="{5D3C5094-84AA-5B46-AC45-439F2363412E}" destId="{641988BA-21A3-6B4C-90CF-AD30AF1D3B00}" srcOrd="0" destOrd="1" presId="urn:microsoft.com/office/officeart/2005/8/layout/vList5"/>
    <dgm:cxn modelId="{C9AD49D7-270F-6746-8E03-97ABD146F810}" type="presOf" srcId="{1AAEC95F-C709-BB41-80A2-8FC2322FD27F}" destId="{06CADD9A-E770-7C42-B10F-15E572E0DB55}" srcOrd="0" destOrd="0" presId="urn:microsoft.com/office/officeart/2005/8/layout/vList5"/>
    <dgm:cxn modelId="{84A3A8DE-252D-8B4D-932B-562F03D97B81}" srcId="{4A10AF7F-5507-7F41-BC63-6C5649EE080D}" destId="{D661188A-B403-E544-9C44-9A02FB29C7F9}" srcOrd="1" destOrd="0" parTransId="{EBAAD5B6-E160-814E-A137-1BE49C0D8890}" sibTransId="{E5B7F900-57DE-A64C-9F19-57009A8FC41B}"/>
    <dgm:cxn modelId="{5B28EEFB-2136-704B-9F8F-635D374453FF}" type="presOf" srcId="{4A10AF7F-5507-7F41-BC63-6C5649EE080D}" destId="{D691C80A-99A6-FD4B-A9A8-A90EE1D2E7FB}" srcOrd="0" destOrd="0" presId="urn:microsoft.com/office/officeart/2005/8/layout/vList5"/>
    <dgm:cxn modelId="{23E23AED-8E29-EB4D-8C27-6148ED88E1D2}" type="presParOf" srcId="{E85D026E-AD61-C14F-8B51-B04BC684E763}" destId="{B90206E0-BD6C-AE48-A261-8B3BDFAFAC76}" srcOrd="0" destOrd="0" presId="urn:microsoft.com/office/officeart/2005/8/layout/vList5"/>
    <dgm:cxn modelId="{AB0E5221-6965-1042-9A78-54CC93926F7C}" type="presParOf" srcId="{B90206E0-BD6C-AE48-A261-8B3BDFAFAC76}" destId="{D691C80A-99A6-FD4B-A9A8-A90EE1D2E7FB}" srcOrd="0" destOrd="0" presId="urn:microsoft.com/office/officeart/2005/8/layout/vList5"/>
    <dgm:cxn modelId="{3DA799F1-4AAE-8F46-A8A1-115B5E1C9F81}" type="presParOf" srcId="{B90206E0-BD6C-AE48-A261-8B3BDFAFAC76}" destId="{06CADD9A-E770-7C42-B10F-15E572E0DB55}" srcOrd="1" destOrd="0" presId="urn:microsoft.com/office/officeart/2005/8/layout/vList5"/>
    <dgm:cxn modelId="{D5D8EEED-FB44-FE44-A713-11F8D8251317}" type="presParOf" srcId="{E85D026E-AD61-C14F-8B51-B04BC684E763}" destId="{1EA234D4-136E-8A41-B816-9B81B338C954}" srcOrd="1" destOrd="0" presId="urn:microsoft.com/office/officeart/2005/8/layout/vList5"/>
    <dgm:cxn modelId="{9EC95039-6F2C-9240-AEF4-4808C2F6926A}" type="presParOf" srcId="{E85D026E-AD61-C14F-8B51-B04BC684E763}" destId="{E2034CAE-5EA2-CE4E-BABA-CF2CFEB82216}" srcOrd="2" destOrd="0" presId="urn:microsoft.com/office/officeart/2005/8/layout/vList5"/>
    <dgm:cxn modelId="{BD2CA771-077F-3445-9E7B-D74BCC0609AB}" type="presParOf" srcId="{E2034CAE-5EA2-CE4E-BABA-CF2CFEB82216}" destId="{09F6BD9E-FA46-6543-AFB6-E3086C3B43BD}" srcOrd="0" destOrd="0" presId="urn:microsoft.com/office/officeart/2005/8/layout/vList5"/>
    <dgm:cxn modelId="{966A3C31-77F4-734A-A58B-7C2853254F13}" type="presParOf" srcId="{E2034CAE-5EA2-CE4E-BABA-CF2CFEB82216}" destId="{641988BA-21A3-6B4C-90CF-AD30AF1D3B0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68F22DA-C5BE-4C48-8DB9-598A946B528C}" type="doc">
      <dgm:prSet loTypeId="urn:microsoft.com/office/officeart/2005/8/layout/vList5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D77842B-E357-2847-A8B7-B1A16A949D27}">
      <dgm:prSet phldrT="[Metin]"/>
      <dgm:spPr/>
      <dgm:t>
        <a:bodyPr/>
        <a:lstStyle/>
        <a:p>
          <a:r>
            <a:rPr lang="tr-TR" dirty="0"/>
            <a:t>0.000</a:t>
          </a:r>
        </a:p>
      </dgm:t>
    </dgm:pt>
    <dgm:pt modelId="{59C7A211-FA14-F246-B880-EF474B3FB5B6}">
      <dgm:prSet phldrT="[Metin]"/>
      <dgm:spPr>
        <a:solidFill>
          <a:srgbClr val="C00000">
            <a:alpha val="84993"/>
          </a:srgbClr>
        </a:solidFill>
      </dgm:spPr>
      <dgm:t>
        <a:bodyPr/>
        <a:lstStyle/>
        <a:p>
          <a:r>
            <a:rPr lang="tr-TR" dirty="0"/>
            <a:t>ALAN m2</a:t>
          </a:r>
        </a:p>
      </dgm:t>
    </dgm:pt>
    <dgm:pt modelId="{719DAEC6-D403-A140-AAED-36937D85513E}" type="sibTrans" cxnId="{491AF273-1E41-1C4E-8EAB-B4186A8A1416}">
      <dgm:prSet/>
      <dgm:spPr/>
      <dgm:t>
        <a:bodyPr/>
        <a:lstStyle/>
        <a:p>
          <a:endParaRPr lang="tr-TR"/>
        </a:p>
      </dgm:t>
    </dgm:pt>
    <dgm:pt modelId="{1A06F4BE-4AEC-DC45-BF5F-017CFB9D0877}" type="parTrans" cxnId="{491AF273-1E41-1C4E-8EAB-B4186A8A1416}">
      <dgm:prSet/>
      <dgm:spPr/>
      <dgm:t>
        <a:bodyPr/>
        <a:lstStyle/>
        <a:p>
          <a:endParaRPr lang="tr-TR"/>
        </a:p>
      </dgm:t>
    </dgm:pt>
    <dgm:pt modelId="{51BDC30B-FB3A-AC4C-8A34-8301F7D28843}" type="sibTrans" cxnId="{922BE6A2-1374-1F41-8017-229079B9FCE5}">
      <dgm:prSet/>
      <dgm:spPr/>
      <dgm:t>
        <a:bodyPr/>
        <a:lstStyle/>
        <a:p>
          <a:endParaRPr lang="tr-TR"/>
        </a:p>
      </dgm:t>
    </dgm:pt>
    <dgm:pt modelId="{AC7373EF-EF90-1540-8E1A-2B46D181353D}" type="parTrans" cxnId="{922BE6A2-1374-1F41-8017-229079B9FCE5}">
      <dgm:prSet/>
      <dgm:spPr/>
      <dgm:t>
        <a:bodyPr/>
        <a:lstStyle/>
        <a:p>
          <a:endParaRPr lang="tr-TR"/>
        </a:p>
      </dgm:t>
    </dgm:pt>
    <dgm:pt modelId="{12F41762-2DB3-AA4A-BE10-5B1325C0C2F0}">
      <dgm:prSet phldrT="[Metin]"/>
      <dgm:spPr>
        <a:solidFill>
          <a:srgbClr val="C00000">
            <a:alpha val="85080"/>
          </a:srgbClr>
        </a:solidFill>
      </dgm:spPr>
      <dgm:t>
        <a:bodyPr/>
        <a:lstStyle/>
        <a:p>
          <a:r>
            <a:rPr lang="tr-TR" dirty="0"/>
            <a:t>TÜR</a:t>
          </a:r>
        </a:p>
      </dgm:t>
    </dgm:pt>
    <dgm:pt modelId="{F5B7BA93-A7E7-D344-A5EA-881E9E36DA3D}" type="sibTrans" cxnId="{1971EA42-CEB9-4746-AE02-7BCBC8259600}">
      <dgm:prSet/>
      <dgm:spPr/>
      <dgm:t>
        <a:bodyPr/>
        <a:lstStyle/>
        <a:p>
          <a:endParaRPr lang="tr-TR"/>
        </a:p>
      </dgm:t>
    </dgm:pt>
    <dgm:pt modelId="{B889ABF2-4FBA-A340-8B70-E831F1B70690}" type="parTrans" cxnId="{1971EA42-CEB9-4746-AE02-7BCBC8259600}">
      <dgm:prSet/>
      <dgm:spPr/>
      <dgm:t>
        <a:bodyPr/>
        <a:lstStyle/>
        <a:p>
          <a:endParaRPr lang="tr-TR"/>
        </a:p>
      </dgm:t>
    </dgm:pt>
    <dgm:pt modelId="{5D739871-5CEE-884B-82DB-129FCDA830BA}">
      <dgm:prSet phldrT="[Metin]"/>
      <dgm:spPr>
        <a:solidFill>
          <a:srgbClr val="C00000">
            <a:alpha val="84864"/>
          </a:srgbClr>
        </a:solidFill>
      </dgm:spPr>
      <dgm:t>
        <a:bodyPr/>
        <a:lstStyle/>
        <a:p>
          <a:r>
            <a:rPr lang="tr-TR" dirty="0"/>
            <a:t>İL</a:t>
          </a:r>
        </a:p>
      </dgm:t>
    </dgm:pt>
    <dgm:pt modelId="{EC3B15C6-A170-5949-992F-DC063EC37A6B}" type="sibTrans" cxnId="{893C302A-65D1-BE4F-964D-CC73CD74DCFF}">
      <dgm:prSet/>
      <dgm:spPr/>
      <dgm:t>
        <a:bodyPr/>
        <a:lstStyle/>
        <a:p>
          <a:endParaRPr lang="tr-TR"/>
        </a:p>
      </dgm:t>
    </dgm:pt>
    <dgm:pt modelId="{BED2F9A0-7DF8-1B41-A949-60426FBD53A1}" type="parTrans" cxnId="{893C302A-65D1-BE4F-964D-CC73CD74DCFF}">
      <dgm:prSet/>
      <dgm:spPr/>
      <dgm:t>
        <a:bodyPr/>
        <a:lstStyle/>
        <a:p>
          <a:endParaRPr lang="tr-TR"/>
        </a:p>
      </dgm:t>
    </dgm:pt>
    <dgm:pt modelId="{4B34A275-637E-394F-A57C-012FAF8676D3}">
      <dgm:prSet phldrT="[Metin]"/>
      <dgm:spPr/>
      <dgm:t>
        <a:bodyPr/>
        <a:lstStyle/>
        <a:p>
          <a:r>
            <a:rPr lang="tr-TR" dirty="0"/>
            <a:t>BELİRTİNİZ</a:t>
          </a:r>
        </a:p>
      </dgm:t>
    </dgm:pt>
    <dgm:pt modelId="{8B68471E-6FDC-3E42-979A-8B49C0538F8C}" type="sibTrans" cxnId="{7B803D76-CFCB-304F-AA43-7AE16A4D0278}">
      <dgm:prSet/>
      <dgm:spPr/>
      <dgm:t>
        <a:bodyPr/>
        <a:lstStyle/>
        <a:p>
          <a:endParaRPr lang="tr-TR"/>
        </a:p>
      </dgm:t>
    </dgm:pt>
    <dgm:pt modelId="{ED786299-629B-8441-8973-FFC495C29E07}" type="parTrans" cxnId="{7B803D76-CFCB-304F-AA43-7AE16A4D0278}">
      <dgm:prSet/>
      <dgm:spPr/>
      <dgm:t>
        <a:bodyPr/>
        <a:lstStyle/>
        <a:p>
          <a:endParaRPr lang="tr-TR"/>
        </a:p>
      </dgm:t>
    </dgm:pt>
    <dgm:pt modelId="{528EFC86-58F3-2344-96A5-183858BF75D4}">
      <dgm:prSet phldrT="[Metin]"/>
      <dgm:spPr/>
      <dgm:t>
        <a:bodyPr/>
        <a:lstStyle/>
        <a:p>
          <a:r>
            <a:rPr lang="tr-TR" dirty="0"/>
            <a:t>ARSA / PLAZA</a:t>
          </a:r>
        </a:p>
      </dgm:t>
    </dgm:pt>
    <dgm:pt modelId="{FCC97D2B-5414-C54C-A6B7-C2401BFBF5D5}" type="sibTrans" cxnId="{687CBBC3-8821-BE40-ADD3-9C3DEAFBD319}">
      <dgm:prSet/>
      <dgm:spPr/>
      <dgm:t>
        <a:bodyPr/>
        <a:lstStyle/>
        <a:p>
          <a:endParaRPr lang="tr-TR"/>
        </a:p>
      </dgm:t>
    </dgm:pt>
    <dgm:pt modelId="{A3D96C23-FC83-FC40-8587-BF76328A30DC}" type="parTrans" cxnId="{687CBBC3-8821-BE40-ADD3-9C3DEAFBD319}">
      <dgm:prSet/>
      <dgm:spPr/>
      <dgm:t>
        <a:bodyPr/>
        <a:lstStyle/>
        <a:p>
          <a:endParaRPr lang="tr-TR"/>
        </a:p>
      </dgm:t>
    </dgm:pt>
    <dgm:pt modelId="{A3096EF7-7FDD-4A43-A7A5-4CD2D67E8270}" type="pres">
      <dgm:prSet presAssocID="{C68F22DA-C5BE-4C48-8DB9-598A946B528C}" presName="Name0" presStyleCnt="0">
        <dgm:presLayoutVars>
          <dgm:dir/>
          <dgm:animLvl val="lvl"/>
          <dgm:resizeHandles val="exact"/>
        </dgm:presLayoutVars>
      </dgm:prSet>
      <dgm:spPr/>
    </dgm:pt>
    <dgm:pt modelId="{D8B62F32-97F3-B440-880C-6A1DA5DFDEF9}" type="pres">
      <dgm:prSet presAssocID="{5D739871-5CEE-884B-82DB-129FCDA830BA}" presName="linNode" presStyleCnt="0"/>
      <dgm:spPr/>
    </dgm:pt>
    <dgm:pt modelId="{22D06117-7C90-1B41-8813-9646B8C49522}" type="pres">
      <dgm:prSet presAssocID="{5D739871-5CEE-884B-82DB-129FCDA830BA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527CA76A-E4A9-5148-865E-22F043480B90}" type="pres">
      <dgm:prSet presAssocID="{5D739871-5CEE-884B-82DB-129FCDA830BA}" presName="descendantText" presStyleLbl="alignAccFollowNode1" presStyleIdx="0" presStyleCnt="3">
        <dgm:presLayoutVars>
          <dgm:bulletEnabled val="1"/>
        </dgm:presLayoutVars>
      </dgm:prSet>
      <dgm:spPr/>
    </dgm:pt>
    <dgm:pt modelId="{EC9D61DF-A93E-7B4C-9283-33B9C2A61CEE}" type="pres">
      <dgm:prSet presAssocID="{EC3B15C6-A170-5949-992F-DC063EC37A6B}" presName="sp" presStyleCnt="0"/>
      <dgm:spPr/>
    </dgm:pt>
    <dgm:pt modelId="{C8FA9804-0E2E-D642-B9E4-0B812B267D04}" type="pres">
      <dgm:prSet presAssocID="{12F41762-2DB3-AA4A-BE10-5B1325C0C2F0}" presName="linNode" presStyleCnt="0"/>
      <dgm:spPr/>
    </dgm:pt>
    <dgm:pt modelId="{3FD0630E-8E5F-7442-9F8E-9D6941B4A8A1}" type="pres">
      <dgm:prSet presAssocID="{12F41762-2DB3-AA4A-BE10-5B1325C0C2F0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EBDC5B9B-9A77-8E41-9E8F-1820DA02FD88}" type="pres">
      <dgm:prSet presAssocID="{12F41762-2DB3-AA4A-BE10-5B1325C0C2F0}" presName="descendantText" presStyleLbl="alignAccFollowNode1" presStyleIdx="1" presStyleCnt="3">
        <dgm:presLayoutVars>
          <dgm:bulletEnabled val="1"/>
        </dgm:presLayoutVars>
      </dgm:prSet>
      <dgm:spPr/>
    </dgm:pt>
    <dgm:pt modelId="{FAE7B290-1670-A34C-9A98-AF5076DFBD24}" type="pres">
      <dgm:prSet presAssocID="{F5B7BA93-A7E7-D344-A5EA-881E9E36DA3D}" presName="sp" presStyleCnt="0"/>
      <dgm:spPr/>
    </dgm:pt>
    <dgm:pt modelId="{F9E74541-2DFD-3C4D-A6B4-ACC44C02432B}" type="pres">
      <dgm:prSet presAssocID="{59C7A211-FA14-F246-B880-EF474B3FB5B6}" presName="linNode" presStyleCnt="0"/>
      <dgm:spPr/>
    </dgm:pt>
    <dgm:pt modelId="{6A26C851-3C4D-6549-A8A1-985688DBFE28}" type="pres">
      <dgm:prSet presAssocID="{59C7A211-FA14-F246-B880-EF474B3FB5B6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111D2506-9BD5-5243-8687-790281210227}" type="pres">
      <dgm:prSet presAssocID="{59C7A211-FA14-F246-B880-EF474B3FB5B6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893C302A-65D1-BE4F-964D-CC73CD74DCFF}" srcId="{C68F22DA-C5BE-4C48-8DB9-598A946B528C}" destId="{5D739871-5CEE-884B-82DB-129FCDA830BA}" srcOrd="0" destOrd="0" parTransId="{BED2F9A0-7DF8-1B41-A949-60426FBD53A1}" sibTransId="{EC3B15C6-A170-5949-992F-DC063EC37A6B}"/>
    <dgm:cxn modelId="{C4344C36-B365-AF46-9A78-6CF38F8B6BE0}" type="presOf" srcId="{59C7A211-FA14-F246-B880-EF474B3FB5B6}" destId="{6A26C851-3C4D-6549-A8A1-985688DBFE28}" srcOrd="0" destOrd="0" presId="urn:microsoft.com/office/officeart/2005/8/layout/vList5"/>
    <dgm:cxn modelId="{1971EA42-CEB9-4746-AE02-7BCBC8259600}" srcId="{C68F22DA-C5BE-4C48-8DB9-598A946B528C}" destId="{12F41762-2DB3-AA4A-BE10-5B1325C0C2F0}" srcOrd="1" destOrd="0" parTransId="{B889ABF2-4FBA-A340-8B70-E831F1B70690}" sibTransId="{F5B7BA93-A7E7-D344-A5EA-881E9E36DA3D}"/>
    <dgm:cxn modelId="{491AF273-1E41-1C4E-8EAB-B4186A8A1416}" srcId="{C68F22DA-C5BE-4C48-8DB9-598A946B528C}" destId="{59C7A211-FA14-F246-B880-EF474B3FB5B6}" srcOrd="2" destOrd="0" parTransId="{1A06F4BE-4AEC-DC45-BF5F-017CFB9D0877}" sibTransId="{719DAEC6-D403-A140-AAED-36937D85513E}"/>
    <dgm:cxn modelId="{7B803D76-CFCB-304F-AA43-7AE16A4D0278}" srcId="{5D739871-5CEE-884B-82DB-129FCDA830BA}" destId="{4B34A275-637E-394F-A57C-012FAF8676D3}" srcOrd="0" destOrd="0" parTransId="{ED786299-629B-8441-8973-FFC495C29E07}" sibTransId="{8B68471E-6FDC-3E42-979A-8B49C0538F8C}"/>
    <dgm:cxn modelId="{46D20793-CBA1-5D43-9341-418070EB00FF}" type="presOf" srcId="{12F41762-2DB3-AA4A-BE10-5B1325C0C2F0}" destId="{3FD0630E-8E5F-7442-9F8E-9D6941B4A8A1}" srcOrd="0" destOrd="0" presId="urn:microsoft.com/office/officeart/2005/8/layout/vList5"/>
    <dgm:cxn modelId="{922BE6A2-1374-1F41-8017-229079B9FCE5}" srcId="{59C7A211-FA14-F246-B880-EF474B3FB5B6}" destId="{ED77842B-E357-2847-A8B7-B1A16A949D27}" srcOrd="0" destOrd="0" parTransId="{AC7373EF-EF90-1540-8E1A-2B46D181353D}" sibTransId="{51BDC30B-FB3A-AC4C-8A34-8301F7D28843}"/>
    <dgm:cxn modelId="{2E092AB1-32E9-DD43-A31B-8AD482F51928}" type="presOf" srcId="{5D739871-5CEE-884B-82DB-129FCDA830BA}" destId="{22D06117-7C90-1B41-8813-9646B8C49522}" srcOrd="0" destOrd="0" presId="urn:microsoft.com/office/officeart/2005/8/layout/vList5"/>
    <dgm:cxn modelId="{687CBBC3-8821-BE40-ADD3-9C3DEAFBD319}" srcId="{12F41762-2DB3-AA4A-BE10-5B1325C0C2F0}" destId="{528EFC86-58F3-2344-96A5-183858BF75D4}" srcOrd="0" destOrd="0" parTransId="{A3D96C23-FC83-FC40-8587-BF76328A30DC}" sibTransId="{FCC97D2B-5414-C54C-A6B7-C2401BFBF5D5}"/>
    <dgm:cxn modelId="{52B985C9-97E2-AC44-BF1E-CD5E8CE09238}" type="presOf" srcId="{528EFC86-58F3-2344-96A5-183858BF75D4}" destId="{EBDC5B9B-9A77-8E41-9E8F-1820DA02FD88}" srcOrd="0" destOrd="0" presId="urn:microsoft.com/office/officeart/2005/8/layout/vList5"/>
    <dgm:cxn modelId="{8307DDD9-FA67-BB41-AC5B-AFA20497F000}" type="presOf" srcId="{ED77842B-E357-2847-A8B7-B1A16A949D27}" destId="{111D2506-9BD5-5243-8687-790281210227}" srcOrd="0" destOrd="0" presId="urn:microsoft.com/office/officeart/2005/8/layout/vList5"/>
    <dgm:cxn modelId="{C46878DF-5226-204B-B224-657A6663615B}" type="presOf" srcId="{C68F22DA-C5BE-4C48-8DB9-598A946B528C}" destId="{A3096EF7-7FDD-4A43-A7A5-4CD2D67E8270}" srcOrd="0" destOrd="0" presId="urn:microsoft.com/office/officeart/2005/8/layout/vList5"/>
    <dgm:cxn modelId="{F9D3FEFC-5FE1-B24F-9D96-F6EB24B40467}" type="presOf" srcId="{4B34A275-637E-394F-A57C-012FAF8676D3}" destId="{527CA76A-E4A9-5148-865E-22F043480B90}" srcOrd="0" destOrd="0" presId="urn:microsoft.com/office/officeart/2005/8/layout/vList5"/>
    <dgm:cxn modelId="{BF2B7894-87AA-F149-B27F-7D8FAF538847}" type="presParOf" srcId="{A3096EF7-7FDD-4A43-A7A5-4CD2D67E8270}" destId="{D8B62F32-97F3-B440-880C-6A1DA5DFDEF9}" srcOrd="0" destOrd="0" presId="urn:microsoft.com/office/officeart/2005/8/layout/vList5"/>
    <dgm:cxn modelId="{43AFCD12-2F9D-CF48-B63B-70DADE4FF05B}" type="presParOf" srcId="{D8B62F32-97F3-B440-880C-6A1DA5DFDEF9}" destId="{22D06117-7C90-1B41-8813-9646B8C49522}" srcOrd="0" destOrd="0" presId="urn:microsoft.com/office/officeart/2005/8/layout/vList5"/>
    <dgm:cxn modelId="{43486396-DEC6-F149-AC3F-4F8BF1A042E6}" type="presParOf" srcId="{D8B62F32-97F3-B440-880C-6A1DA5DFDEF9}" destId="{527CA76A-E4A9-5148-865E-22F043480B90}" srcOrd="1" destOrd="0" presId="urn:microsoft.com/office/officeart/2005/8/layout/vList5"/>
    <dgm:cxn modelId="{F78439C8-2880-2A46-895E-AA76A09A7D7E}" type="presParOf" srcId="{A3096EF7-7FDD-4A43-A7A5-4CD2D67E8270}" destId="{EC9D61DF-A93E-7B4C-9283-33B9C2A61CEE}" srcOrd="1" destOrd="0" presId="urn:microsoft.com/office/officeart/2005/8/layout/vList5"/>
    <dgm:cxn modelId="{ECA3A3E6-B8F7-3741-AF06-0E5869C5444F}" type="presParOf" srcId="{A3096EF7-7FDD-4A43-A7A5-4CD2D67E8270}" destId="{C8FA9804-0E2E-D642-B9E4-0B812B267D04}" srcOrd="2" destOrd="0" presId="urn:microsoft.com/office/officeart/2005/8/layout/vList5"/>
    <dgm:cxn modelId="{98CC6501-F54A-A441-8817-AA8EA0DF5128}" type="presParOf" srcId="{C8FA9804-0E2E-D642-B9E4-0B812B267D04}" destId="{3FD0630E-8E5F-7442-9F8E-9D6941B4A8A1}" srcOrd="0" destOrd="0" presId="urn:microsoft.com/office/officeart/2005/8/layout/vList5"/>
    <dgm:cxn modelId="{29652961-770F-2640-B1F0-1E3DFC73B867}" type="presParOf" srcId="{C8FA9804-0E2E-D642-B9E4-0B812B267D04}" destId="{EBDC5B9B-9A77-8E41-9E8F-1820DA02FD88}" srcOrd="1" destOrd="0" presId="urn:microsoft.com/office/officeart/2005/8/layout/vList5"/>
    <dgm:cxn modelId="{37B5513A-F3D5-974C-B4CA-B8CEEDB57E7B}" type="presParOf" srcId="{A3096EF7-7FDD-4A43-A7A5-4CD2D67E8270}" destId="{FAE7B290-1670-A34C-9A98-AF5076DFBD24}" srcOrd="3" destOrd="0" presId="urn:microsoft.com/office/officeart/2005/8/layout/vList5"/>
    <dgm:cxn modelId="{C532A3F3-0E83-C341-9994-D4AD18921B1E}" type="presParOf" srcId="{A3096EF7-7FDD-4A43-A7A5-4CD2D67E8270}" destId="{F9E74541-2DFD-3C4D-A6B4-ACC44C02432B}" srcOrd="4" destOrd="0" presId="urn:microsoft.com/office/officeart/2005/8/layout/vList5"/>
    <dgm:cxn modelId="{23836A04-E1D8-F048-90CB-B6B63C8092F9}" type="presParOf" srcId="{F9E74541-2DFD-3C4D-A6B4-ACC44C02432B}" destId="{6A26C851-3C4D-6549-A8A1-985688DBFE28}" srcOrd="0" destOrd="0" presId="urn:microsoft.com/office/officeart/2005/8/layout/vList5"/>
    <dgm:cxn modelId="{9A4C5598-C5D8-B949-9117-08CC7299359C}" type="presParOf" srcId="{F9E74541-2DFD-3C4D-A6B4-ACC44C02432B}" destId="{111D2506-9BD5-5243-8687-79028121022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68F22DA-C5BE-4C48-8DB9-598A946B528C}" type="doc">
      <dgm:prSet loTypeId="urn:microsoft.com/office/officeart/2005/8/layout/vList5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D77842B-E357-2847-A8B7-B1A16A949D27}">
      <dgm:prSet phldrT="[Metin]"/>
      <dgm:spPr/>
      <dgm:t>
        <a:bodyPr/>
        <a:lstStyle/>
        <a:p>
          <a:r>
            <a:rPr lang="tr-TR" dirty="0"/>
            <a:t>000.000.000</a:t>
          </a:r>
        </a:p>
      </dgm:t>
    </dgm:pt>
    <dgm:pt modelId="{59C7A211-FA14-F246-B880-EF474B3FB5B6}">
      <dgm:prSet phldrT="[Metin]"/>
      <dgm:spPr>
        <a:solidFill>
          <a:srgbClr val="C00000">
            <a:alpha val="85008"/>
          </a:srgbClr>
        </a:solidFill>
      </dgm:spPr>
      <dgm:t>
        <a:bodyPr/>
        <a:lstStyle/>
        <a:p>
          <a:r>
            <a:rPr lang="tr-TR" dirty="0"/>
            <a:t>FİYAT TL</a:t>
          </a:r>
        </a:p>
      </dgm:t>
    </dgm:pt>
    <dgm:pt modelId="{719DAEC6-D403-A140-AAED-36937D85513E}" type="sibTrans" cxnId="{491AF273-1E41-1C4E-8EAB-B4186A8A1416}">
      <dgm:prSet/>
      <dgm:spPr/>
      <dgm:t>
        <a:bodyPr/>
        <a:lstStyle/>
        <a:p>
          <a:endParaRPr lang="tr-TR"/>
        </a:p>
      </dgm:t>
    </dgm:pt>
    <dgm:pt modelId="{1A06F4BE-4AEC-DC45-BF5F-017CFB9D0877}" type="parTrans" cxnId="{491AF273-1E41-1C4E-8EAB-B4186A8A1416}">
      <dgm:prSet/>
      <dgm:spPr/>
      <dgm:t>
        <a:bodyPr/>
        <a:lstStyle/>
        <a:p>
          <a:endParaRPr lang="tr-TR"/>
        </a:p>
      </dgm:t>
    </dgm:pt>
    <dgm:pt modelId="{51BDC30B-FB3A-AC4C-8A34-8301F7D28843}" type="sibTrans" cxnId="{922BE6A2-1374-1F41-8017-229079B9FCE5}">
      <dgm:prSet/>
      <dgm:spPr/>
      <dgm:t>
        <a:bodyPr/>
        <a:lstStyle/>
        <a:p>
          <a:endParaRPr lang="tr-TR"/>
        </a:p>
      </dgm:t>
    </dgm:pt>
    <dgm:pt modelId="{AC7373EF-EF90-1540-8E1A-2B46D181353D}" type="parTrans" cxnId="{922BE6A2-1374-1F41-8017-229079B9FCE5}">
      <dgm:prSet/>
      <dgm:spPr/>
      <dgm:t>
        <a:bodyPr/>
        <a:lstStyle/>
        <a:p>
          <a:endParaRPr lang="tr-TR"/>
        </a:p>
      </dgm:t>
    </dgm:pt>
    <dgm:pt modelId="{528EFC86-58F3-2344-96A5-183858BF75D4}">
      <dgm:prSet phldrT="[Metin]"/>
      <dgm:spPr/>
      <dgm:t>
        <a:bodyPr/>
        <a:lstStyle/>
        <a:p>
          <a:r>
            <a:rPr lang="tr-TR" dirty="0"/>
            <a:t>SATILIK</a:t>
          </a:r>
        </a:p>
      </dgm:t>
    </dgm:pt>
    <dgm:pt modelId="{12F41762-2DB3-AA4A-BE10-5B1325C0C2F0}">
      <dgm:prSet phldrT="[Metin]"/>
      <dgm:spPr>
        <a:solidFill>
          <a:srgbClr val="C00000">
            <a:alpha val="84873"/>
          </a:srgbClr>
        </a:solidFill>
      </dgm:spPr>
      <dgm:t>
        <a:bodyPr/>
        <a:lstStyle/>
        <a:p>
          <a:r>
            <a:rPr lang="tr-TR" dirty="0"/>
            <a:t>TİP</a:t>
          </a:r>
        </a:p>
      </dgm:t>
    </dgm:pt>
    <dgm:pt modelId="{F5B7BA93-A7E7-D344-A5EA-881E9E36DA3D}" type="sibTrans" cxnId="{1971EA42-CEB9-4746-AE02-7BCBC8259600}">
      <dgm:prSet/>
      <dgm:spPr/>
      <dgm:t>
        <a:bodyPr/>
        <a:lstStyle/>
        <a:p>
          <a:endParaRPr lang="tr-TR"/>
        </a:p>
      </dgm:t>
    </dgm:pt>
    <dgm:pt modelId="{B889ABF2-4FBA-A340-8B70-E831F1B70690}" type="parTrans" cxnId="{1971EA42-CEB9-4746-AE02-7BCBC8259600}">
      <dgm:prSet/>
      <dgm:spPr/>
      <dgm:t>
        <a:bodyPr/>
        <a:lstStyle/>
        <a:p>
          <a:endParaRPr lang="tr-TR"/>
        </a:p>
      </dgm:t>
    </dgm:pt>
    <dgm:pt modelId="{FCC97D2B-5414-C54C-A6B7-C2401BFBF5D5}" type="sibTrans" cxnId="{687CBBC3-8821-BE40-ADD3-9C3DEAFBD319}">
      <dgm:prSet/>
      <dgm:spPr/>
      <dgm:t>
        <a:bodyPr/>
        <a:lstStyle/>
        <a:p>
          <a:endParaRPr lang="tr-TR"/>
        </a:p>
      </dgm:t>
    </dgm:pt>
    <dgm:pt modelId="{A3D96C23-FC83-FC40-8587-BF76328A30DC}" type="parTrans" cxnId="{687CBBC3-8821-BE40-ADD3-9C3DEAFBD319}">
      <dgm:prSet/>
      <dgm:spPr/>
      <dgm:t>
        <a:bodyPr/>
        <a:lstStyle/>
        <a:p>
          <a:endParaRPr lang="tr-TR"/>
        </a:p>
      </dgm:t>
    </dgm:pt>
    <dgm:pt modelId="{5D739871-5CEE-884B-82DB-129FCDA830BA}">
      <dgm:prSet phldrT="[Metin]"/>
      <dgm:spPr>
        <a:solidFill>
          <a:srgbClr val="C00000">
            <a:alpha val="85414"/>
          </a:srgbClr>
        </a:solidFill>
      </dgm:spPr>
      <dgm:t>
        <a:bodyPr/>
        <a:lstStyle/>
        <a:p>
          <a:r>
            <a:rPr lang="tr-TR" dirty="0"/>
            <a:t>İLÇE</a:t>
          </a:r>
        </a:p>
      </dgm:t>
    </dgm:pt>
    <dgm:pt modelId="{EC3B15C6-A170-5949-992F-DC063EC37A6B}" type="sibTrans" cxnId="{893C302A-65D1-BE4F-964D-CC73CD74DCFF}">
      <dgm:prSet/>
      <dgm:spPr/>
      <dgm:t>
        <a:bodyPr/>
        <a:lstStyle/>
        <a:p>
          <a:endParaRPr lang="tr-TR"/>
        </a:p>
      </dgm:t>
    </dgm:pt>
    <dgm:pt modelId="{BED2F9A0-7DF8-1B41-A949-60426FBD53A1}" type="parTrans" cxnId="{893C302A-65D1-BE4F-964D-CC73CD74DCFF}">
      <dgm:prSet/>
      <dgm:spPr/>
      <dgm:t>
        <a:bodyPr/>
        <a:lstStyle/>
        <a:p>
          <a:endParaRPr lang="tr-TR"/>
        </a:p>
      </dgm:t>
    </dgm:pt>
    <dgm:pt modelId="{4B34A275-637E-394F-A57C-012FAF8676D3}">
      <dgm:prSet phldrT="[Metin]"/>
      <dgm:spPr/>
      <dgm:t>
        <a:bodyPr/>
        <a:lstStyle/>
        <a:p>
          <a:r>
            <a:rPr lang="tr-TR" dirty="0"/>
            <a:t>BELİRTİNİZ</a:t>
          </a:r>
        </a:p>
      </dgm:t>
    </dgm:pt>
    <dgm:pt modelId="{8B68471E-6FDC-3E42-979A-8B49C0538F8C}" type="sibTrans" cxnId="{7B803D76-CFCB-304F-AA43-7AE16A4D0278}">
      <dgm:prSet/>
      <dgm:spPr/>
      <dgm:t>
        <a:bodyPr/>
        <a:lstStyle/>
        <a:p>
          <a:endParaRPr lang="tr-TR"/>
        </a:p>
      </dgm:t>
    </dgm:pt>
    <dgm:pt modelId="{ED786299-629B-8441-8973-FFC495C29E07}" type="parTrans" cxnId="{7B803D76-CFCB-304F-AA43-7AE16A4D0278}">
      <dgm:prSet/>
      <dgm:spPr/>
      <dgm:t>
        <a:bodyPr/>
        <a:lstStyle/>
        <a:p>
          <a:endParaRPr lang="tr-TR"/>
        </a:p>
      </dgm:t>
    </dgm:pt>
    <dgm:pt modelId="{A3096EF7-7FDD-4A43-A7A5-4CD2D67E8270}" type="pres">
      <dgm:prSet presAssocID="{C68F22DA-C5BE-4C48-8DB9-598A946B528C}" presName="Name0" presStyleCnt="0">
        <dgm:presLayoutVars>
          <dgm:dir/>
          <dgm:animLvl val="lvl"/>
          <dgm:resizeHandles val="exact"/>
        </dgm:presLayoutVars>
      </dgm:prSet>
      <dgm:spPr/>
    </dgm:pt>
    <dgm:pt modelId="{D8B62F32-97F3-B440-880C-6A1DA5DFDEF9}" type="pres">
      <dgm:prSet presAssocID="{5D739871-5CEE-884B-82DB-129FCDA830BA}" presName="linNode" presStyleCnt="0"/>
      <dgm:spPr/>
    </dgm:pt>
    <dgm:pt modelId="{22D06117-7C90-1B41-8813-9646B8C49522}" type="pres">
      <dgm:prSet presAssocID="{5D739871-5CEE-884B-82DB-129FCDA830BA}" presName="parentText" presStyleLbl="node1" presStyleIdx="0" presStyleCnt="3" custLinFactNeighborX="-13092" custLinFactNeighborY="1792">
        <dgm:presLayoutVars>
          <dgm:chMax val="1"/>
          <dgm:bulletEnabled val="1"/>
        </dgm:presLayoutVars>
      </dgm:prSet>
      <dgm:spPr/>
    </dgm:pt>
    <dgm:pt modelId="{527CA76A-E4A9-5148-865E-22F043480B90}" type="pres">
      <dgm:prSet presAssocID="{5D739871-5CEE-884B-82DB-129FCDA830BA}" presName="descendantText" presStyleLbl="alignAccFollowNode1" presStyleIdx="0" presStyleCnt="3">
        <dgm:presLayoutVars>
          <dgm:bulletEnabled val="1"/>
        </dgm:presLayoutVars>
      </dgm:prSet>
      <dgm:spPr/>
    </dgm:pt>
    <dgm:pt modelId="{EC9D61DF-A93E-7B4C-9283-33B9C2A61CEE}" type="pres">
      <dgm:prSet presAssocID="{EC3B15C6-A170-5949-992F-DC063EC37A6B}" presName="sp" presStyleCnt="0"/>
      <dgm:spPr/>
    </dgm:pt>
    <dgm:pt modelId="{C8FA9804-0E2E-D642-B9E4-0B812B267D04}" type="pres">
      <dgm:prSet presAssocID="{12F41762-2DB3-AA4A-BE10-5B1325C0C2F0}" presName="linNode" presStyleCnt="0"/>
      <dgm:spPr/>
    </dgm:pt>
    <dgm:pt modelId="{3FD0630E-8E5F-7442-9F8E-9D6941B4A8A1}" type="pres">
      <dgm:prSet presAssocID="{12F41762-2DB3-AA4A-BE10-5B1325C0C2F0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EBDC5B9B-9A77-8E41-9E8F-1820DA02FD88}" type="pres">
      <dgm:prSet presAssocID="{12F41762-2DB3-AA4A-BE10-5B1325C0C2F0}" presName="descendantText" presStyleLbl="alignAccFollowNode1" presStyleIdx="1" presStyleCnt="3">
        <dgm:presLayoutVars>
          <dgm:bulletEnabled val="1"/>
        </dgm:presLayoutVars>
      </dgm:prSet>
      <dgm:spPr/>
    </dgm:pt>
    <dgm:pt modelId="{FAE7B290-1670-A34C-9A98-AF5076DFBD24}" type="pres">
      <dgm:prSet presAssocID="{F5B7BA93-A7E7-D344-A5EA-881E9E36DA3D}" presName="sp" presStyleCnt="0"/>
      <dgm:spPr/>
    </dgm:pt>
    <dgm:pt modelId="{F9E74541-2DFD-3C4D-A6B4-ACC44C02432B}" type="pres">
      <dgm:prSet presAssocID="{59C7A211-FA14-F246-B880-EF474B3FB5B6}" presName="linNode" presStyleCnt="0"/>
      <dgm:spPr/>
    </dgm:pt>
    <dgm:pt modelId="{6A26C851-3C4D-6549-A8A1-985688DBFE28}" type="pres">
      <dgm:prSet presAssocID="{59C7A211-FA14-F246-B880-EF474B3FB5B6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111D2506-9BD5-5243-8687-790281210227}" type="pres">
      <dgm:prSet presAssocID="{59C7A211-FA14-F246-B880-EF474B3FB5B6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893C302A-65D1-BE4F-964D-CC73CD74DCFF}" srcId="{C68F22DA-C5BE-4C48-8DB9-598A946B528C}" destId="{5D739871-5CEE-884B-82DB-129FCDA830BA}" srcOrd="0" destOrd="0" parTransId="{BED2F9A0-7DF8-1B41-A949-60426FBD53A1}" sibTransId="{EC3B15C6-A170-5949-992F-DC063EC37A6B}"/>
    <dgm:cxn modelId="{C4344C36-B365-AF46-9A78-6CF38F8B6BE0}" type="presOf" srcId="{59C7A211-FA14-F246-B880-EF474B3FB5B6}" destId="{6A26C851-3C4D-6549-A8A1-985688DBFE28}" srcOrd="0" destOrd="0" presId="urn:microsoft.com/office/officeart/2005/8/layout/vList5"/>
    <dgm:cxn modelId="{1971EA42-CEB9-4746-AE02-7BCBC8259600}" srcId="{C68F22DA-C5BE-4C48-8DB9-598A946B528C}" destId="{12F41762-2DB3-AA4A-BE10-5B1325C0C2F0}" srcOrd="1" destOrd="0" parTransId="{B889ABF2-4FBA-A340-8B70-E831F1B70690}" sibTransId="{F5B7BA93-A7E7-D344-A5EA-881E9E36DA3D}"/>
    <dgm:cxn modelId="{491AF273-1E41-1C4E-8EAB-B4186A8A1416}" srcId="{C68F22DA-C5BE-4C48-8DB9-598A946B528C}" destId="{59C7A211-FA14-F246-B880-EF474B3FB5B6}" srcOrd="2" destOrd="0" parTransId="{1A06F4BE-4AEC-DC45-BF5F-017CFB9D0877}" sibTransId="{719DAEC6-D403-A140-AAED-36937D85513E}"/>
    <dgm:cxn modelId="{7B803D76-CFCB-304F-AA43-7AE16A4D0278}" srcId="{5D739871-5CEE-884B-82DB-129FCDA830BA}" destId="{4B34A275-637E-394F-A57C-012FAF8676D3}" srcOrd="0" destOrd="0" parTransId="{ED786299-629B-8441-8973-FFC495C29E07}" sibTransId="{8B68471E-6FDC-3E42-979A-8B49C0538F8C}"/>
    <dgm:cxn modelId="{46D20793-CBA1-5D43-9341-418070EB00FF}" type="presOf" srcId="{12F41762-2DB3-AA4A-BE10-5B1325C0C2F0}" destId="{3FD0630E-8E5F-7442-9F8E-9D6941B4A8A1}" srcOrd="0" destOrd="0" presId="urn:microsoft.com/office/officeart/2005/8/layout/vList5"/>
    <dgm:cxn modelId="{922BE6A2-1374-1F41-8017-229079B9FCE5}" srcId="{59C7A211-FA14-F246-B880-EF474B3FB5B6}" destId="{ED77842B-E357-2847-A8B7-B1A16A949D27}" srcOrd="0" destOrd="0" parTransId="{AC7373EF-EF90-1540-8E1A-2B46D181353D}" sibTransId="{51BDC30B-FB3A-AC4C-8A34-8301F7D28843}"/>
    <dgm:cxn modelId="{2E092AB1-32E9-DD43-A31B-8AD482F51928}" type="presOf" srcId="{5D739871-5CEE-884B-82DB-129FCDA830BA}" destId="{22D06117-7C90-1B41-8813-9646B8C49522}" srcOrd="0" destOrd="0" presId="urn:microsoft.com/office/officeart/2005/8/layout/vList5"/>
    <dgm:cxn modelId="{687CBBC3-8821-BE40-ADD3-9C3DEAFBD319}" srcId="{12F41762-2DB3-AA4A-BE10-5B1325C0C2F0}" destId="{528EFC86-58F3-2344-96A5-183858BF75D4}" srcOrd="0" destOrd="0" parTransId="{A3D96C23-FC83-FC40-8587-BF76328A30DC}" sibTransId="{FCC97D2B-5414-C54C-A6B7-C2401BFBF5D5}"/>
    <dgm:cxn modelId="{52B985C9-97E2-AC44-BF1E-CD5E8CE09238}" type="presOf" srcId="{528EFC86-58F3-2344-96A5-183858BF75D4}" destId="{EBDC5B9B-9A77-8E41-9E8F-1820DA02FD88}" srcOrd="0" destOrd="0" presId="urn:microsoft.com/office/officeart/2005/8/layout/vList5"/>
    <dgm:cxn modelId="{8307DDD9-FA67-BB41-AC5B-AFA20497F000}" type="presOf" srcId="{ED77842B-E357-2847-A8B7-B1A16A949D27}" destId="{111D2506-9BD5-5243-8687-790281210227}" srcOrd="0" destOrd="0" presId="urn:microsoft.com/office/officeart/2005/8/layout/vList5"/>
    <dgm:cxn modelId="{C46878DF-5226-204B-B224-657A6663615B}" type="presOf" srcId="{C68F22DA-C5BE-4C48-8DB9-598A946B528C}" destId="{A3096EF7-7FDD-4A43-A7A5-4CD2D67E8270}" srcOrd="0" destOrd="0" presId="urn:microsoft.com/office/officeart/2005/8/layout/vList5"/>
    <dgm:cxn modelId="{F9D3FEFC-5FE1-B24F-9D96-F6EB24B40467}" type="presOf" srcId="{4B34A275-637E-394F-A57C-012FAF8676D3}" destId="{527CA76A-E4A9-5148-865E-22F043480B90}" srcOrd="0" destOrd="0" presId="urn:microsoft.com/office/officeart/2005/8/layout/vList5"/>
    <dgm:cxn modelId="{BF2B7894-87AA-F149-B27F-7D8FAF538847}" type="presParOf" srcId="{A3096EF7-7FDD-4A43-A7A5-4CD2D67E8270}" destId="{D8B62F32-97F3-B440-880C-6A1DA5DFDEF9}" srcOrd="0" destOrd="0" presId="urn:microsoft.com/office/officeart/2005/8/layout/vList5"/>
    <dgm:cxn modelId="{43AFCD12-2F9D-CF48-B63B-70DADE4FF05B}" type="presParOf" srcId="{D8B62F32-97F3-B440-880C-6A1DA5DFDEF9}" destId="{22D06117-7C90-1B41-8813-9646B8C49522}" srcOrd="0" destOrd="0" presId="urn:microsoft.com/office/officeart/2005/8/layout/vList5"/>
    <dgm:cxn modelId="{43486396-DEC6-F149-AC3F-4F8BF1A042E6}" type="presParOf" srcId="{D8B62F32-97F3-B440-880C-6A1DA5DFDEF9}" destId="{527CA76A-E4A9-5148-865E-22F043480B90}" srcOrd="1" destOrd="0" presId="urn:microsoft.com/office/officeart/2005/8/layout/vList5"/>
    <dgm:cxn modelId="{F78439C8-2880-2A46-895E-AA76A09A7D7E}" type="presParOf" srcId="{A3096EF7-7FDD-4A43-A7A5-4CD2D67E8270}" destId="{EC9D61DF-A93E-7B4C-9283-33B9C2A61CEE}" srcOrd="1" destOrd="0" presId="urn:microsoft.com/office/officeart/2005/8/layout/vList5"/>
    <dgm:cxn modelId="{ECA3A3E6-B8F7-3741-AF06-0E5869C5444F}" type="presParOf" srcId="{A3096EF7-7FDD-4A43-A7A5-4CD2D67E8270}" destId="{C8FA9804-0E2E-D642-B9E4-0B812B267D04}" srcOrd="2" destOrd="0" presId="urn:microsoft.com/office/officeart/2005/8/layout/vList5"/>
    <dgm:cxn modelId="{98CC6501-F54A-A441-8817-AA8EA0DF5128}" type="presParOf" srcId="{C8FA9804-0E2E-D642-B9E4-0B812B267D04}" destId="{3FD0630E-8E5F-7442-9F8E-9D6941B4A8A1}" srcOrd="0" destOrd="0" presId="urn:microsoft.com/office/officeart/2005/8/layout/vList5"/>
    <dgm:cxn modelId="{29652961-770F-2640-B1F0-1E3DFC73B867}" type="presParOf" srcId="{C8FA9804-0E2E-D642-B9E4-0B812B267D04}" destId="{EBDC5B9B-9A77-8E41-9E8F-1820DA02FD88}" srcOrd="1" destOrd="0" presId="urn:microsoft.com/office/officeart/2005/8/layout/vList5"/>
    <dgm:cxn modelId="{37B5513A-F3D5-974C-B4CA-B8CEEDB57E7B}" type="presParOf" srcId="{A3096EF7-7FDD-4A43-A7A5-4CD2D67E8270}" destId="{FAE7B290-1670-A34C-9A98-AF5076DFBD24}" srcOrd="3" destOrd="0" presId="urn:microsoft.com/office/officeart/2005/8/layout/vList5"/>
    <dgm:cxn modelId="{C532A3F3-0E83-C341-9994-D4AD18921B1E}" type="presParOf" srcId="{A3096EF7-7FDD-4A43-A7A5-4CD2D67E8270}" destId="{F9E74541-2DFD-3C4D-A6B4-ACC44C02432B}" srcOrd="4" destOrd="0" presId="urn:microsoft.com/office/officeart/2005/8/layout/vList5"/>
    <dgm:cxn modelId="{23836A04-E1D8-F048-90CB-B6B63C8092F9}" type="presParOf" srcId="{F9E74541-2DFD-3C4D-A6B4-ACC44C02432B}" destId="{6A26C851-3C4D-6549-A8A1-985688DBFE28}" srcOrd="0" destOrd="0" presId="urn:microsoft.com/office/officeart/2005/8/layout/vList5"/>
    <dgm:cxn modelId="{9A4C5598-C5D8-B949-9117-08CC7299359C}" type="presParOf" srcId="{F9E74541-2DFD-3C4D-A6B4-ACC44C02432B}" destId="{111D2506-9BD5-5243-8687-79028121022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3D8D68-B5AE-D14B-B611-502FA798F48B}">
      <dsp:nvSpPr>
        <dsp:cNvPr id="0" name=""/>
        <dsp:cNvSpPr/>
      </dsp:nvSpPr>
      <dsp:spPr>
        <a:xfrm>
          <a:off x="10177480" y="3875174"/>
          <a:ext cx="2093311" cy="2945599"/>
        </a:xfrm>
        <a:prstGeom prst="roundRect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587C33-EB11-8848-A928-179931551EF4}">
      <dsp:nvSpPr>
        <dsp:cNvPr id="0" name=""/>
        <dsp:cNvSpPr/>
      </dsp:nvSpPr>
      <dsp:spPr>
        <a:xfrm flipV="1">
          <a:off x="0" y="6718293"/>
          <a:ext cx="113147" cy="479694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100" kern="1200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sp:txBody>
      <dsp:txXfrm rot="10800000">
        <a:off x="5523" y="6723816"/>
        <a:ext cx="102101" cy="468648"/>
      </dsp:txXfrm>
    </dsp:sp>
    <dsp:sp modelId="{0D840BCA-241C-F849-8770-DB2C844A38FB}">
      <dsp:nvSpPr>
        <dsp:cNvPr id="0" name=""/>
        <dsp:cNvSpPr/>
      </dsp:nvSpPr>
      <dsp:spPr>
        <a:xfrm>
          <a:off x="7590405" y="931268"/>
          <a:ext cx="4733978" cy="2123664"/>
        </a:xfrm>
        <a:prstGeom prst="roundRect">
          <a:avLst/>
        </a:prstGeom>
        <a:solidFill>
          <a:schemeClr val="accent3">
            <a:tint val="50000"/>
            <a:hueOff val="0"/>
            <a:satOff val="0"/>
            <a:lumOff val="-5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BFE2DD-0ECB-CC4B-9224-B97622B8E346}">
      <dsp:nvSpPr>
        <dsp:cNvPr id="0" name=""/>
        <dsp:cNvSpPr/>
      </dsp:nvSpPr>
      <dsp:spPr>
        <a:xfrm flipV="1">
          <a:off x="0" y="5742050"/>
          <a:ext cx="70503" cy="354916"/>
        </a:xfrm>
        <a:prstGeom prst="wedgeRectCallout">
          <a:avLst>
            <a:gd name="adj1" fmla="val 20250"/>
            <a:gd name="adj2" fmla="val -60700"/>
          </a:avLst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500" kern="1200" dirty="0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sp:txBody>
      <dsp:txXfrm rot="10800000">
        <a:off x="0" y="5742050"/>
        <a:ext cx="70503" cy="354916"/>
      </dsp:txXfrm>
    </dsp:sp>
    <dsp:sp modelId="{9ED15B86-4502-2A41-9559-3867A75CC705}">
      <dsp:nvSpPr>
        <dsp:cNvPr id="0" name=""/>
        <dsp:cNvSpPr/>
      </dsp:nvSpPr>
      <dsp:spPr>
        <a:xfrm>
          <a:off x="7614469" y="3840831"/>
          <a:ext cx="2096647" cy="2959682"/>
        </a:xfrm>
        <a:prstGeom prst="roundRect">
          <a:avLst/>
        </a:prstGeom>
        <a:solidFill>
          <a:schemeClr val="accent3">
            <a:tint val="50000"/>
            <a:hueOff val="0"/>
            <a:satOff val="0"/>
            <a:lumOff val="-11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D50886-94C7-2B4E-9308-24E5CDCC7A6F}">
      <dsp:nvSpPr>
        <dsp:cNvPr id="0" name=""/>
        <dsp:cNvSpPr/>
      </dsp:nvSpPr>
      <dsp:spPr>
        <a:xfrm flipH="1">
          <a:off x="0" y="6944814"/>
          <a:ext cx="206141" cy="253173"/>
        </a:xfrm>
        <a:prstGeom prst="wedgeRectCallout">
          <a:avLst>
            <a:gd name="adj1" fmla="val 20250"/>
            <a:gd name="adj2" fmla="val -60700"/>
          </a:avLst>
        </a:prstGeom>
        <a:solidFill>
          <a:schemeClr val="accent3">
            <a:shade val="50000"/>
            <a:hueOff val="0"/>
            <a:satOff val="0"/>
            <a:lumOff val="359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500" kern="1200" dirty="0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sp:txBody>
      <dsp:txXfrm>
        <a:off x="0" y="6944814"/>
        <a:ext cx="206141" cy="253173"/>
      </dsp:txXfrm>
    </dsp:sp>
    <dsp:sp modelId="{5214D60A-F292-B747-B4AB-674E48BD031C}">
      <dsp:nvSpPr>
        <dsp:cNvPr id="0" name=""/>
        <dsp:cNvSpPr/>
      </dsp:nvSpPr>
      <dsp:spPr>
        <a:xfrm>
          <a:off x="551441" y="764837"/>
          <a:ext cx="1686148" cy="2205267"/>
        </a:xfrm>
        <a:prstGeom prst="rect">
          <a:avLst/>
        </a:prstGeom>
        <a:solidFill>
          <a:schemeClr val="accent3">
            <a:tint val="50000"/>
            <a:hueOff val="0"/>
            <a:satOff val="0"/>
            <a:lumOff val="-17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00CF67-8D9D-2649-A978-CBB3FC65AE20}">
      <dsp:nvSpPr>
        <dsp:cNvPr id="0" name=""/>
        <dsp:cNvSpPr/>
      </dsp:nvSpPr>
      <dsp:spPr>
        <a:xfrm>
          <a:off x="3095923" y="7026939"/>
          <a:ext cx="45739" cy="171048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300" kern="1200" dirty="0">
            <a:solidFill>
              <a:schemeClr val="bg1"/>
            </a:solidFill>
          </a:endParaRPr>
        </a:p>
      </dsp:txBody>
      <dsp:txXfrm>
        <a:off x="3098156" y="7029172"/>
        <a:ext cx="41273" cy="1665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CADD9A-E770-7C42-B10F-15E572E0DB55}">
      <dsp:nvSpPr>
        <dsp:cNvPr id="0" name=""/>
        <dsp:cNvSpPr/>
      </dsp:nvSpPr>
      <dsp:spPr>
        <a:xfrm rot="5400000">
          <a:off x="1448174" y="-691751"/>
          <a:ext cx="258578" cy="170674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22860" bIns="11430" numCol="1" spcCol="1270" anchor="ctr" anchorCtr="0">
          <a:noAutofit/>
        </a:bodyPr>
        <a:lstStyle/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600" kern="120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600" kern="1200"/>
        </a:p>
      </dsp:txBody>
      <dsp:txXfrm rot="-5400000">
        <a:off x="724093" y="44953"/>
        <a:ext cx="1694118" cy="233332"/>
      </dsp:txXfrm>
    </dsp:sp>
    <dsp:sp modelId="{D691C80A-99A6-FD4B-A9A8-A90EE1D2E7FB}">
      <dsp:nvSpPr>
        <dsp:cNvPr id="0" name=""/>
        <dsp:cNvSpPr/>
      </dsp:nvSpPr>
      <dsp:spPr>
        <a:xfrm>
          <a:off x="235949" y="0"/>
          <a:ext cx="488143" cy="3232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900" kern="1200" dirty="0"/>
        </a:p>
      </dsp:txBody>
      <dsp:txXfrm>
        <a:off x="251727" y="15778"/>
        <a:ext cx="456587" cy="291667"/>
      </dsp:txXfrm>
    </dsp:sp>
    <dsp:sp modelId="{641988BA-21A3-6B4C-90CF-AD30AF1D3B00}">
      <dsp:nvSpPr>
        <dsp:cNvPr id="0" name=""/>
        <dsp:cNvSpPr/>
      </dsp:nvSpPr>
      <dsp:spPr>
        <a:xfrm rot="5400000">
          <a:off x="1446206" y="-352366"/>
          <a:ext cx="258578" cy="170674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22860" bIns="11430" numCol="1" spcCol="1270" anchor="ctr" anchorCtr="0">
          <a:noAutofit/>
        </a:bodyPr>
        <a:lstStyle/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600" kern="120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600" kern="1200" dirty="0"/>
        </a:p>
      </dsp:txBody>
      <dsp:txXfrm rot="-5400000">
        <a:off x="722125" y="384338"/>
        <a:ext cx="1694118" cy="233332"/>
      </dsp:txXfrm>
    </dsp:sp>
    <dsp:sp modelId="{09F6BD9E-FA46-6543-AFB6-E3086C3B43BD}">
      <dsp:nvSpPr>
        <dsp:cNvPr id="0" name=""/>
        <dsp:cNvSpPr/>
      </dsp:nvSpPr>
      <dsp:spPr>
        <a:xfrm>
          <a:off x="235949" y="339392"/>
          <a:ext cx="486174" cy="3232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900" kern="1200" dirty="0"/>
        </a:p>
      </dsp:txBody>
      <dsp:txXfrm>
        <a:off x="251727" y="355170"/>
        <a:ext cx="454618" cy="29166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7CA76A-E4A9-5148-865E-22F043480B90}">
      <dsp:nvSpPr>
        <dsp:cNvPr id="0" name=""/>
        <dsp:cNvSpPr/>
      </dsp:nvSpPr>
      <dsp:spPr>
        <a:xfrm rot="5400000">
          <a:off x="1404174" y="-531300"/>
          <a:ext cx="330662" cy="147718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/>
            <a:t>BELİRTİNİZ</a:t>
          </a:r>
        </a:p>
      </dsp:txBody>
      <dsp:txXfrm rot="-5400000">
        <a:off x="830915" y="58101"/>
        <a:ext cx="1461039" cy="298378"/>
      </dsp:txXfrm>
    </dsp:sp>
    <dsp:sp modelId="{22D06117-7C90-1B41-8813-9646B8C49522}">
      <dsp:nvSpPr>
        <dsp:cNvPr id="0" name=""/>
        <dsp:cNvSpPr/>
      </dsp:nvSpPr>
      <dsp:spPr>
        <a:xfrm>
          <a:off x="0" y="626"/>
          <a:ext cx="830914" cy="413327"/>
        </a:xfrm>
        <a:prstGeom prst="roundRect">
          <a:avLst/>
        </a:prstGeom>
        <a:solidFill>
          <a:srgbClr val="C00000">
            <a:alpha val="84864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 dirty="0"/>
            <a:t>İL</a:t>
          </a:r>
        </a:p>
      </dsp:txBody>
      <dsp:txXfrm>
        <a:off x="20177" y="20803"/>
        <a:ext cx="790560" cy="372973"/>
      </dsp:txXfrm>
    </dsp:sp>
    <dsp:sp modelId="{EBDC5B9B-9A77-8E41-9E8F-1820DA02FD88}">
      <dsp:nvSpPr>
        <dsp:cNvPr id="0" name=""/>
        <dsp:cNvSpPr/>
      </dsp:nvSpPr>
      <dsp:spPr>
        <a:xfrm rot="5400000">
          <a:off x="1404174" y="-97306"/>
          <a:ext cx="330662" cy="147718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/>
            <a:t>ARSA / PLAZA</a:t>
          </a:r>
        </a:p>
      </dsp:txBody>
      <dsp:txXfrm rot="-5400000">
        <a:off x="830915" y="492095"/>
        <a:ext cx="1461039" cy="298378"/>
      </dsp:txXfrm>
    </dsp:sp>
    <dsp:sp modelId="{3FD0630E-8E5F-7442-9F8E-9D6941B4A8A1}">
      <dsp:nvSpPr>
        <dsp:cNvPr id="0" name=""/>
        <dsp:cNvSpPr/>
      </dsp:nvSpPr>
      <dsp:spPr>
        <a:xfrm>
          <a:off x="0" y="434620"/>
          <a:ext cx="830914" cy="413327"/>
        </a:xfrm>
        <a:prstGeom prst="roundRect">
          <a:avLst/>
        </a:prstGeom>
        <a:solidFill>
          <a:srgbClr val="C00000">
            <a:alpha val="8508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 dirty="0"/>
            <a:t>TÜR</a:t>
          </a:r>
        </a:p>
      </dsp:txBody>
      <dsp:txXfrm>
        <a:off x="20177" y="454797"/>
        <a:ext cx="790560" cy="372973"/>
      </dsp:txXfrm>
    </dsp:sp>
    <dsp:sp modelId="{111D2506-9BD5-5243-8687-790281210227}">
      <dsp:nvSpPr>
        <dsp:cNvPr id="0" name=""/>
        <dsp:cNvSpPr/>
      </dsp:nvSpPr>
      <dsp:spPr>
        <a:xfrm rot="5400000">
          <a:off x="1404174" y="336687"/>
          <a:ext cx="330662" cy="147718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/>
            <a:t>0.000</a:t>
          </a:r>
        </a:p>
      </dsp:txBody>
      <dsp:txXfrm rot="-5400000">
        <a:off x="830915" y="926088"/>
        <a:ext cx="1461039" cy="298378"/>
      </dsp:txXfrm>
    </dsp:sp>
    <dsp:sp modelId="{6A26C851-3C4D-6549-A8A1-985688DBFE28}">
      <dsp:nvSpPr>
        <dsp:cNvPr id="0" name=""/>
        <dsp:cNvSpPr/>
      </dsp:nvSpPr>
      <dsp:spPr>
        <a:xfrm>
          <a:off x="0" y="868614"/>
          <a:ext cx="830914" cy="413327"/>
        </a:xfrm>
        <a:prstGeom prst="roundRect">
          <a:avLst/>
        </a:prstGeom>
        <a:solidFill>
          <a:srgbClr val="C00000">
            <a:alpha val="84993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 dirty="0"/>
            <a:t>ALAN m2</a:t>
          </a:r>
        </a:p>
      </dsp:txBody>
      <dsp:txXfrm>
        <a:off x="20177" y="888791"/>
        <a:ext cx="790560" cy="37297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7CA76A-E4A9-5148-865E-22F043480B90}">
      <dsp:nvSpPr>
        <dsp:cNvPr id="0" name=""/>
        <dsp:cNvSpPr/>
      </dsp:nvSpPr>
      <dsp:spPr>
        <a:xfrm rot="5400000">
          <a:off x="1407787" y="-535830"/>
          <a:ext cx="323435" cy="147718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/>
            <a:t>BELİRTİNİZ</a:t>
          </a:r>
        </a:p>
      </dsp:txBody>
      <dsp:txXfrm rot="-5400000">
        <a:off x="830915" y="56831"/>
        <a:ext cx="1461392" cy="291857"/>
      </dsp:txXfrm>
    </dsp:sp>
    <dsp:sp modelId="{22D06117-7C90-1B41-8813-9646B8C49522}">
      <dsp:nvSpPr>
        <dsp:cNvPr id="0" name=""/>
        <dsp:cNvSpPr/>
      </dsp:nvSpPr>
      <dsp:spPr>
        <a:xfrm>
          <a:off x="0" y="7857"/>
          <a:ext cx="830914" cy="404294"/>
        </a:xfrm>
        <a:prstGeom prst="roundRect">
          <a:avLst/>
        </a:prstGeom>
        <a:solidFill>
          <a:srgbClr val="C00000">
            <a:alpha val="85414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İLÇE</a:t>
          </a:r>
        </a:p>
      </dsp:txBody>
      <dsp:txXfrm>
        <a:off x="19736" y="27593"/>
        <a:ext cx="791442" cy="364822"/>
      </dsp:txXfrm>
    </dsp:sp>
    <dsp:sp modelId="{EBDC5B9B-9A77-8E41-9E8F-1820DA02FD88}">
      <dsp:nvSpPr>
        <dsp:cNvPr id="0" name=""/>
        <dsp:cNvSpPr/>
      </dsp:nvSpPr>
      <dsp:spPr>
        <a:xfrm rot="5400000">
          <a:off x="1407787" y="-111321"/>
          <a:ext cx="323435" cy="147718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/>
            <a:t>SATILIK</a:t>
          </a:r>
        </a:p>
      </dsp:txBody>
      <dsp:txXfrm rot="-5400000">
        <a:off x="830915" y="481340"/>
        <a:ext cx="1461392" cy="291857"/>
      </dsp:txXfrm>
    </dsp:sp>
    <dsp:sp modelId="{3FD0630E-8E5F-7442-9F8E-9D6941B4A8A1}">
      <dsp:nvSpPr>
        <dsp:cNvPr id="0" name=""/>
        <dsp:cNvSpPr/>
      </dsp:nvSpPr>
      <dsp:spPr>
        <a:xfrm>
          <a:off x="0" y="425121"/>
          <a:ext cx="830914" cy="404294"/>
        </a:xfrm>
        <a:prstGeom prst="roundRect">
          <a:avLst/>
        </a:prstGeom>
        <a:solidFill>
          <a:srgbClr val="C00000">
            <a:alpha val="84873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TİP</a:t>
          </a:r>
        </a:p>
      </dsp:txBody>
      <dsp:txXfrm>
        <a:off x="19736" y="444857"/>
        <a:ext cx="791442" cy="364822"/>
      </dsp:txXfrm>
    </dsp:sp>
    <dsp:sp modelId="{111D2506-9BD5-5243-8687-790281210227}">
      <dsp:nvSpPr>
        <dsp:cNvPr id="0" name=""/>
        <dsp:cNvSpPr/>
      </dsp:nvSpPr>
      <dsp:spPr>
        <a:xfrm rot="5400000">
          <a:off x="1407787" y="313187"/>
          <a:ext cx="323435" cy="147718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/>
            <a:t>000.000.000</a:t>
          </a:r>
        </a:p>
      </dsp:txBody>
      <dsp:txXfrm rot="-5400000">
        <a:off x="830915" y="905849"/>
        <a:ext cx="1461392" cy="291857"/>
      </dsp:txXfrm>
    </dsp:sp>
    <dsp:sp modelId="{6A26C851-3C4D-6549-A8A1-985688DBFE28}">
      <dsp:nvSpPr>
        <dsp:cNvPr id="0" name=""/>
        <dsp:cNvSpPr/>
      </dsp:nvSpPr>
      <dsp:spPr>
        <a:xfrm>
          <a:off x="0" y="849630"/>
          <a:ext cx="830914" cy="404294"/>
        </a:xfrm>
        <a:prstGeom prst="roundRect">
          <a:avLst/>
        </a:prstGeom>
        <a:solidFill>
          <a:srgbClr val="C00000">
            <a:alpha val="85008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FİYAT TL</a:t>
          </a:r>
        </a:p>
      </dsp:txBody>
      <dsp:txXfrm>
        <a:off x="19736" y="869366"/>
        <a:ext cx="791442" cy="3648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BendingPictureCaptionList">
  <dgm:title val=""/>
  <dgm:desc val=""/>
  <dgm:catLst>
    <dgm:cat type="picture" pri="9000"/>
    <dgm:cat type="pictureconvert" pri="9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w" fact="1.11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"/>
              <dgm:constr type="t" for="ch" forName="rect1" refType="h" fact="0"/>
              <dgm:constr type="w" for="ch" forName="rect1" refType="w"/>
              <dgm:constr type="h" for="ch" forName="rect1" refType="h" fact="0.8"/>
              <dgm:constr type="l" for="ch" forName="wedgeRectCallout1" refType="w" fact="0.09"/>
              <dgm:constr type="t" for="ch" forName="wedgeRectCallout1" refType="h" fact="0.72"/>
              <dgm:constr type="w" for="ch" forName="wedgeRectCallout1" refType="w" fact="0.89"/>
              <dgm:constr type="h" for="ch" forName="wedgeRectCallout1" refType="h" fact="0.28"/>
            </dgm:constrLst>
          </dgm:if>
          <dgm:else name="Name6">
            <dgm:constrLst>
              <dgm:constr type="l" for="ch" forName="rect1" refType="w" fact="0"/>
              <dgm:constr type="t" for="ch" forName="rect1" refType="h" fact="0"/>
              <dgm:constr type="w" for="ch" forName="rect1" refType="w"/>
              <dgm:constr type="h" for="ch" forName="rect1" refType="h" fact="0.8"/>
              <dgm:constr type="l" for="ch" forName="wedgeRectCallout1" refType="w" fact="0.02"/>
              <dgm:constr type="t" for="ch" forName="wedgeRectCallout1" refType="h" fact="0.72"/>
              <dgm:constr type="w" for="ch" forName="wedgeRectCallout1" refType="w" fact="0.89"/>
              <dgm:constr type="h" for="ch" forName="wedgeRectCallout1" refType="h" fact="0.28"/>
            </dgm:constrLst>
          </dgm:else>
        </dgm:choose>
        <dgm:layoutNode name="rect1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wedgeRectCallout1" styleLbl="node1">
          <dgm:varLst>
            <dgm:bulletEnabled val="1"/>
          </dgm:varLst>
          <dgm:alg type="tx"/>
          <dgm:choose name="Name7">
            <dgm:if name="Name8" func="var" arg="dir" op="equ" val="norm">
              <dgm:shape xmlns:r="http://schemas.openxmlformats.org/officeDocument/2006/relationships" type="wedgeRectCallout" r:blip="">
                <dgm:adjLst>
                  <dgm:adj idx="1" val="0.2025"/>
                  <dgm:adj idx="2" val="-0.607"/>
                </dgm:adjLst>
              </dgm:shape>
            </dgm:if>
            <dgm:else name="Name9">
              <dgm:shape xmlns:r="http://schemas.openxmlformats.org/officeDocument/2006/relationships" type="wedgeRectCallout" r:blip="">
                <dgm:adjLst>
                  <dgm:adj idx="1" val="-0.2025"/>
                  <dgm:adj idx="2" val="-0.607"/>
                </dgm:adjLst>
              </dgm:shape>
            </dgm:else>
          </dgm:choos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144C35-3D9C-9B4A-84ED-B3CFBEBAB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179578-506A-3F45-B91F-18E535432F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9225EF4-1823-3B4F-B281-E2E4E5BEC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1A8AB2A-9D90-854F-A8F3-055BC8A07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E174713-57E3-6D4B-9824-1421F33EE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846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60F33E-155C-3642-9D10-78CB72706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EB43F81-9354-3244-9054-4AB92F5C8C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DCC1ED8-94FF-AA44-9985-FAE49CFAE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940034A-AC02-134C-9FA3-5CB6908F0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06E54DF-A783-5F45-969D-F74AA90CA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722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31D4423-8D80-9740-B7BF-21A01F2BF0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E0F8696-4438-8D4C-B95A-58A5AE8EE2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A380E77-C0A0-624F-8D36-5323AA483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AA91C07-3D35-4946-A352-D1B89FB58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2EF538-0ADC-1641-A152-96E86E12B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148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FC7B03-0438-2C46-9D0F-8C7DD6456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9B2C761-9581-C748-A52D-FEA3060F8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3CAF054-A8A5-CB43-9C28-4F67A31C3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DE9F0D2-D5C7-8E43-8B4F-57A3F86A9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3FBDF05-8924-CC4A-BF22-B237C181E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1013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F22585-A534-6D43-86D0-36D420037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6A5FBC0-D644-BB49-AFB1-38E51EB36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4F74C6-89D7-2C42-8EBC-5664A7552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67E7915-5596-D74A-B201-11BA7E6AF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B797A37-A7B2-E947-BB94-278B5F819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7326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68628E-FF42-FE45-AC60-57B8F5CC1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F79AE0-A5D8-DE48-A3E6-4DB5412DDE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048F6CC-9CE5-1E4A-A787-E2E56317C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FCF359C-E57E-0642-969C-6EBE8AC36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5E6FB6F-7774-7347-8552-326CB850A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85345C0-3A9C-B841-95AC-23C8E0F80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680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18761E-BD8F-6E44-9BDF-B28F975ED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C09FCE0-696A-424A-BA63-D0AC1BD4FD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FF23C96-11F2-BE40-A0A2-776CF37539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EB92AD8-0E00-A54F-AEA5-D64B9259C3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20F336C4-EDA1-5D49-8137-B58E534D2A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A609FB5-7FDB-8D44-8DC2-510092CA4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8A90A823-2370-2C45-9204-EFE4CA095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949CEF5-6A8C-624A-B51D-6B38CCBCF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9283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B12327C-6A84-4A43-8AC5-B3D5FF99A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CD788737-7ED5-5649-AD9D-752A36B65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3EDD4CD-641B-9C44-8879-812A89FD1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D99F718-B962-9F41-8E1A-8A4C4B82C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4885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A730F9C-25C4-D241-8397-7577348E6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63A2928-C3BF-EA44-9089-E88C1A7F4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0467CAAB-CACD-5C49-9CA6-205DA58B9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5288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F290FD5-DD39-9A4B-81BA-336A0EDD0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64F6719-EB3E-6943-8756-F1BF9111A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92E9105-6409-D645-810B-33B9CBAF6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5AD4BC4-15C8-6C4A-80FC-E8354EB29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45199D1-C565-BE41-A92D-01E942EAD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0A79BB1-F64E-034D-B392-B3E5D3D6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5382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E49617-28C8-A04A-B905-B91E3FD1C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E724D166-0B89-D84F-862D-1BF388578F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C34D8C3-0F5D-814F-A0B6-95F712A967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7A64237-CAE0-AB46-837E-0B1C42ED6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7034989-3601-674B-A65E-5F015F28F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C83E695-14C7-A04A-BDB4-4B4F5AF9D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9052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45BE73C1-42AE-CA45-AF43-8CF43AC63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29635D0-404A-D64A-84F0-02BE3D544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C948167-4E02-3043-933D-5877FBB3F7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413A25-9039-D64C-AFFC-1010BE48DA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8ABF05B-E365-E04C-9A9B-694B11B3A6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099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53" r:id="rId1"/>
    <p:sldLayoutId id="2147484254" r:id="rId2"/>
    <p:sldLayoutId id="2147484255" r:id="rId3"/>
    <p:sldLayoutId id="2147484256" r:id="rId4"/>
    <p:sldLayoutId id="2147484257" r:id="rId5"/>
    <p:sldLayoutId id="2147484258" r:id="rId6"/>
    <p:sldLayoutId id="2147484259" r:id="rId7"/>
    <p:sldLayoutId id="2147484260" r:id="rId8"/>
    <p:sldLayoutId id="2147484261" r:id="rId9"/>
    <p:sldLayoutId id="2147484262" r:id="rId10"/>
    <p:sldLayoutId id="214748426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18" Type="http://schemas.openxmlformats.org/officeDocument/2006/relationships/diagramData" Target="../diagrams/data4.xml"/><Relationship Id="rId3" Type="http://schemas.openxmlformats.org/officeDocument/2006/relationships/diagramData" Target="../diagrams/data1.xml"/><Relationship Id="rId21" Type="http://schemas.openxmlformats.org/officeDocument/2006/relationships/diagramColors" Target="../diagrams/colors4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image" Target="../media/image1.png"/><Relationship Id="rId16" Type="http://schemas.openxmlformats.org/officeDocument/2006/relationships/diagramColors" Target="../diagrams/colors3.xml"/><Relationship Id="rId20" Type="http://schemas.openxmlformats.org/officeDocument/2006/relationships/diagramQuickStyle" Target="../diagrams/quickStyl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23" Type="http://schemas.openxmlformats.org/officeDocument/2006/relationships/image" Target="../media/image3.png"/><Relationship Id="rId10" Type="http://schemas.openxmlformats.org/officeDocument/2006/relationships/diagramQuickStyle" Target="../diagrams/quickStyle2.xml"/><Relationship Id="rId19" Type="http://schemas.openxmlformats.org/officeDocument/2006/relationships/diagramLayout" Target="../diagrams/layout4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Relationship Id="rId22" Type="http://schemas.microsoft.com/office/2007/relationships/diagramDrawing" Target="../diagrams/drawin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>
            <a:extLst>
              <a:ext uri="{FF2B5EF4-FFF2-40B4-BE49-F238E27FC236}">
                <a16:creationId xmlns:a16="http://schemas.microsoft.com/office/drawing/2014/main" id="{058F886C-B46E-6C42-8DE4-006F6F6B5D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92141552"/>
              </p:ext>
            </p:extLst>
          </p:nvPr>
        </p:nvGraphicFramePr>
        <p:xfrm>
          <a:off x="-383059" y="-222422"/>
          <a:ext cx="12752173" cy="7197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" name="Metin kutusu 19">
            <a:extLst>
              <a:ext uri="{FF2B5EF4-FFF2-40B4-BE49-F238E27FC236}">
                <a16:creationId xmlns:a16="http://schemas.microsoft.com/office/drawing/2014/main" id="{A06B94BB-6984-7A4A-80DD-6FD37D6E9670}"/>
              </a:ext>
            </a:extLst>
          </p:cNvPr>
          <p:cNvSpPr txBox="1"/>
          <p:nvPr/>
        </p:nvSpPr>
        <p:spPr>
          <a:xfrm>
            <a:off x="7192214" y="61131"/>
            <a:ext cx="4734175" cy="360000"/>
          </a:xfrm>
          <a:prstGeom prst="rect">
            <a:avLst/>
          </a:prstGeom>
          <a:solidFill>
            <a:srgbClr val="C00000">
              <a:alpha val="84974"/>
            </a:srgbClr>
          </a:solidFill>
          <a:ln w="15875" cap="rnd">
            <a:solidFill>
              <a:schemeClr val="bg1"/>
            </a:solidFill>
            <a:prstDash val="sysDot"/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lang="tr-TR" b="1" dirty="0">
                <a:ln w="15875">
                  <a:noFill/>
                </a:ln>
                <a:solidFill>
                  <a:schemeClr val="bg1"/>
                </a:solidFill>
              </a:rPr>
              <a:t>BİTEN İŞLEM GÖRSELLERİ</a:t>
            </a: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F2A81BE2-0F86-4549-B54C-42EF2208D864}"/>
              </a:ext>
            </a:extLst>
          </p:cNvPr>
          <p:cNvSpPr txBox="1"/>
          <p:nvPr/>
        </p:nvSpPr>
        <p:spPr>
          <a:xfrm>
            <a:off x="1972053" y="1910172"/>
            <a:ext cx="3240747" cy="872072"/>
          </a:xfrm>
          <a:prstGeom prst="rect">
            <a:avLst/>
          </a:prstGeom>
          <a:solidFill>
            <a:srgbClr val="C00000">
              <a:alpha val="84740"/>
            </a:srgbClr>
          </a:solidFill>
          <a:ln w="15875" cap="rnd">
            <a:solidFill>
              <a:schemeClr val="accent1">
                <a:lumMod val="75000"/>
              </a:schemeClr>
            </a:solidFill>
            <a:prstDash val="sysDot"/>
          </a:ln>
        </p:spPr>
        <p:txBody>
          <a:bodyPr wrap="square" lIns="54000" tIns="54000" rIns="54000" bIns="54000" rtlCol="0" anchor="ctr" anchorCtr="1">
            <a:normAutofit fontScale="55000" lnSpcReduction="20000"/>
          </a:bodyPr>
          <a:lstStyle/>
          <a:p>
            <a:r>
              <a:rPr lang="tr-TR" b="1" dirty="0">
                <a:ln w="15875">
                  <a:noFill/>
                </a:ln>
                <a:solidFill>
                  <a:schemeClr val="bg1"/>
                </a:solidFill>
              </a:rPr>
              <a:t>*</a:t>
            </a:r>
            <a:r>
              <a:rPr lang="tr-TR" dirty="0">
                <a:ln w="15875">
                  <a:noFill/>
                </a:ln>
                <a:solidFill>
                  <a:schemeClr val="bg1"/>
                </a:solidFill>
              </a:rPr>
              <a:t>Resim alanlarına ‘</a:t>
            </a:r>
            <a:r>
              <a:rPr lang="tr-TR" b="1" dirty="0">
                <a:ln w="15875">
                  <a:noFill/>
                </a:ln>
                <a:solidFill>
                  <a:schemeClr val="bg1"/>
                </a:solidFill>
              </a:rPr>
              <a:t>’otomatik’’ </a:t>
            </a:r>
            <a:r>
              <a:rPr lang="tr-TR" dirty="0">
                <a:ln w="15875">
                  <a:noFill/>
                </a:ln>
                <a:solidFill>
                  <a:schemeClr val="bg1"/>
                </a:solidFill>
              </a:rPr>
              <a:t>resim eklemek için ortadaki</a:t>
            </a:r>
          </a:p>
          <a:p>
            <a:r>
              <a:rPr lang="tr-TR" dirty="0">
                <a:ln w="15875">
                  <a:noFill/>
                </a:ln>
                <a:solidFill>
                  <a:schemeClr val="bg1"/>
                </a:solidFill>
              </a:rPr>
              <a:t>  resim kutularını seçiniz. </a:t>
            </a:r>
          </a:p>
          <a:p>
            <a:r>
              <a:rPr lang="tr-TR" b="1" dirty="0">
                <a:ln w="15875">
                  <a:noFill/>
                </a:ln>
                <a:solidFill>
                  <a:schemeClr val="bg1"/>
                </a:solidFill>
              </a:rPr>
              <a:t>*</a:t>
            </a:r>
            <a:r>
              <a:rPr lang="tr-TR" dirty="0">
                <a:ln w="15875">
                  <a:noFill/>
                </a:ln>
                <a:solidFill>
                  <a:schemeClr val="bg1"/>
                </a:solidFill>
              </a:rPr>
              <a:t>Bu alandaki uyarı metnini siliniz, sonra </a:t>
            </a:r>
            <a:r>
              <a:rPr lang="tr-TR" b="1" dirty="0">
                <a:ln w="15875">
                  <a:noFill/>
                </a:ln>
                <a:solidFill>
                  <a:schemeClr val="bg1"/>
                </a:solidFill>
              </a:rPr>
              <a:t>‘’adınızı’’, ‘’markanızı’’  </a:t>
            </a:r>
            <a:r>
              <a:rPr lang="tr-TR" dirty="0">
                <a:ln w="15875">
                  <a:noFill/>
                </a:ln>
                <a:solidFill>
                  <a:schemeClr val="bg1"/>
                </a:solidFill>
              </a:rPr>
              <a:t>ve</a:t>
            </a:r>
            <a:r>
              <a:rPr lang="tr-TR" b="1" dirty="0">
                <a:ln w="15875">
                  <a:noFill/>
                </a:ln>
                <a:solidFill>
                  <a:schemeClr val="bg1"/>
                </a:solidFill>
              </a:rPr>
              <a:t> ‘’telefon numaranızı’’ </a:t>
            </a:r>
            <a:r>
              <a:rPr lang="tr-TR" dirty="0">
                <a:ln w="15875">
                  <a:noFill/>
                </a:ln>
                <a:solidFill>
                  <a:schemeClr val="bg1"/>
                </a:solidFill>
              </a:rPr>
              <a:t>ekleyiniz.</a:t>
            </a:r>
          </a:p>
          <a:p>
            <a:r>
              <a:rPr lang="tr-TR" b="1" dirty="0">
                <a:ln w="15875">
                  <a:noFill/>
                </a:ln>
                <a:solidFill>
                  <a:schemeClr val="bg1"/>
                </a:solidFill>
              </a:rPr>
              <a:t>*</a:t>
            </a:r>
            <a:r>
              <a:rPr lang="tr-TR" dirty="0">
                <a:ln w="15875">
                  <a:noFill/>
                </a:ln>
                <a:solidFill>
                  <a:schemeClr val="bg1"/>
                </a:solidFill>
              </a:rPr>
              <a:t>Sağdaki </a:t>
            </a:r>
            <a:r>
              <a:rPr lang="tr-TR" b="1" dirty="0">
                <a:ln w="15875">
                  <a:noFill/>
                </a:ln>
                <a:solidFill>
                  <a:schemeClr val="bg1"/>
                </a:solidFill>
              </a:rPr>
              <a:t>TİGADER</a:t>
            </a:r>
            <a:r>
              <a:rPr lang="tr-TR" dirty="0">
                <a:ln w="15875">
                  <a:noFill/>
                </a:ln>
                <a:solidFill>
                  <a:schemeClr val="bg1"/>
                </a:solidFill>
              </a:rPr>
              <a:t> logosunu, kendi logonuz ile değiştiriniz.</a:t>
            </a:r>
            <a:endParaRPr lang="tr-TR" b="1" dirty="0">
              <a:ln w="15875">
                <a:noFill/>
              </a:ln>
              <a:solidFill>
                <a:schemeClr val="bg1"/>
              </a:solidFill>
            </a:endParaRPr>
          </a:p>
        </p:txBody>
      </p:sp>
      <p:graphicFrame>
        <p:nvGraphicFramePr>
          <p:cNvPr id="37" name="Diyagram 36" hidden="1">
            <a:extLst>
              <a:ext uri="{FF2B5EF4-FFF2-40B4-BE49-F238E27FC236}">
                <a16:creationId xmlns:a16="http://schemas.microsoft.com/office/drawing/2014/main" id="{B9A5ECD6-B07D-2845-B4C3-61ABB04691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9948996"/>
              </p:ext>
            </p:extLst>
          </p:nvPr>
        </p:nvGraphicFramePr>
        <p:xfrm>
          <a:off x="2708473" y="2858979"/>
          <a:ext cx="2666784" cy="662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8" name="Metin kutusu 17">
            <a:extLst>
              <a:ext uri="{FF2B5EF4-FFF2-40B4-BE49-F238E27FC236}">
                <a16:creationId xmlns:a16="http://schemas.microsoft.com/office/drawing/2014/main" id="{156EB1FD-F955-A341-8DEB-AB8000C822F5}"/>
              </a:ext>
            </a:extLst>
          </p:cNvPr>
          <p:cNvSpPr txBox="1"/>
          <p:nvPr/>
        </p:nvSpPr>
        <p:spPr>
          <a:xfrm>
            <a:off x="157658" y="50664"/>
            <a:ext cx="6535240" cy="360000"/>
          </a:xfrm>
          <a:prstGeom prst="rect">
            <a:avLst/>
          </a:prstGeom>
          <a:solidFill>
            <a:srgbClr val="C00000">
              <a:alpha val="84740"/>
            </a:srgbClr>
          </a:solidFill>
          <a:ln w="15875" cap="rnd">
            <a:solidFill>
              <a:schemeClr val="bg1"/>
            </a:solidFill>
            <a:prstDash val="sysDot"/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lang="tr-TR" b="1" dirty="0">
                <a:ln w="15875">
                  <a:noFill/>
                </a:ln>
                <a:solidFill>
                  <a:schemeClr val="bg1"/>
                </a:solidFill>
              </a:rPr>
              <a:t>ÜYE ve BİTEN İŞLEM BİLGİLERİ</a:t>
            </a:r>
          </a:p>
        </p:txBody>
      </p:sp>
      <p:graphicFrame>
        <p:nvGraphicFramePr>
          <p:cNvPr id="42" name="Diyagram 41">
            <a:extLst>
              <a:ext uri="{FF2B5EF4-FFF2-40B4-BE49-F238E27FC236}">
                <a16:creationId xmlns:a16="http://schemas.microsoft.com/office/drawing/2014/main" id="{33F8C08F-2A0B-974B-A8AA-26BF6B038D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53557786"/>
              </p:ext>
            </p:extLst>
          </p:nvPr>
        </p:nvGraphicFramePr>
        <p:xfrm>
          <a:off x="1972053" y="533170"/>
          <a:ext cx="2308096" cy="128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45" name="Diyagram 44">
            <a:extLst>
              <a:ext uri="{FF2B5EF4-FFF2-40B4-BE49-F238E27FC236}">
                <a16:creationId xmlns:a16="http://schemas.microsoft.com/office/drawing/2014/main" id="{9E2B2A19-C305-3A4A-BFD4-F6DBD2C2F4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25225995"/>
              </p:ext>
            </p:extLst>
          </p:nvPr>
        </p:nvGraphicFramePr>
        <p:xfrm>
          <a:off x="4384804" y="553128"/>
          <a:ext cx="2308096" cy="1254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sp>
        <p:nvSpPr>
          <p:cNvPr id="47" name="Metin kutusu 46">
            <a:extLst>
              <a:ext uri="{FF2B5EF4-FFF2-40B4-BE49-F238E27FC236}">
                <a16:creationId xmlns:a16="http://schemas.microsoft.com/office/drawing/2014/main" id="{9F3BEA74-2B07-C04D-9B10-CEE983A3B477}"/>
              </a:ext>
            </a:extLst>
          </p:cNvPr>
          <p:cNvSpPr txBox="1"/>
          <p:nvPr/>
        </p:nvSpPr>
        <p:spPr>
          <a:xfrm>
            <a:off x="157658" y="2884750"/>
            <a:ext cx="6535240" cy="3693319"/>
          </a:xfrm>
          <a:prstGeom prst="rect">
            <a:avLst/>
          </a:prstGeom>
          <a:noFill/>
          <a:ln w="15875">
            <a:solidFill>
              <a:schemeClr val="accent1"/>
            </a:solidFill>
            <a:prstDash val="sysDot"/>
          </a:ln>
        </p:spPr>
        <p:txBody>
          <a:bodyPr wrap="square" rtlCol="0" anchor="t" anchorCtr="0">
            <a:normAutofit/>
          </a:bodyPr>
          <a:lstStyle/>
          <a:p>
            <a:pPr algn="ctr"/>
            <a:r>
              <a:rPr lang="tr-TR" sz="2000" b="1" dirty="0"/>
              <a:t>İŞLEMLE İLGİLİ DİĞER BİLGİLER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>
              <a:solidFill>
                <a:schemeClr val="bg1"/>
              </a:solidFill>
            </a:endParaRPr>
          </a:p>
        </p:txBody>
      </p:sp>
      <p:pic>
        <p:nvPicPr>
          <p:cNvPr id="52" name="Resim 51">
            <a:extLst>
              <a:ext uri="{FF2B5EF4-FFF2-40B4-BE49-F238E27FC236}">
                <a16:creationId xmlns:a16="http://schemas.microsoft.com/office/drawing/2014/main" id="{E3B8EF1B-8183-644A-B28C-6BAAEA042860}"/>
              </a:ext>
            </a:extLst>
          </p:cNvPr>
          <p:cNvPicPr>
            <a:picLocks noChangeAspect="1"/>
          </p:cNvPicPr>
          <p:nvPr/>
        </p:nvPicPr>
        <p:blipFill rotWithShape="1">
          <a:blip r:embed="rId23"/>
          <a:srcRect b="48321"/>
          <a:stretch/>
        </p:blipFill>
        <p:spPr>
          <a:xfrm>
            <a:off x="8106978" y="2940700"/>
            <a:ext cx="1414550" cy="564679"/>
          </a:xfrm>
          <a:prstGeom prst="rect">
            <a:avLst/>
          </a:prstGeom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C9B046E3-2940-7F40-9209-77A102BE6CA7}"/>
              </a:ext>
            </a:extLst>
          </p:cNvPr>
          <p:cNvPicPr>
            <a:picLocks noChangeAspect="1"/>
          </p:cNvPicPr>
          <p:nvPr/>
        </p:nvPicPr>
        <p:blipFill rotWithShape="1">
          <a:blip r:embed="rId23"/>
          <a:srcRect t="50000" b="21253"/>
          <a:stretch/>
        </p:blipFill>
        <p:spPr>
          <a:xfrm>
            <a:off x="9013371" y="3030149"/>
            <a:ext cx="1737360" cy="385788"/>
          </a:xfrm>
          <a:prstGeom prst="rect">
            <a:avLst/>
          </a:prstGeom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F3557652-D5B0-D148-BF65-0E8C25F90251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5420798" y="1938269"/>
            <a:ext cx="1144458" cy="884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643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{FAA429E7-E4BA-EA4F-85D6-56446CAA6491}tf10001120</Template>
  <TotalTime>973</TotalTime>
  <Words>74</Words>
  <Application>Microsoft Macintosh PowerPoint</Application>
  <PresentationFormat>Geniş ekran</PresentationFormat>
  <Paragraphs>23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User</dc:creator>
  <cp:lastModifiedBy>Microsoft Office User</cp:lastModifiedBy>
  <cp:revision>61</cp:revision>
  <dcterms:created xsi:type="dcterms:W3CDTF">2024-12-12T23:02:30Z</dcterms:created>
  <dcterms:modified xsi:type="dcterms:W3CDTF">2024-12-14T15:27:49Z</dcterms:modified>
</cp:coreProperties>
</file>